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theme/themeOverride2.xml" ContentType="application/vnd.openxmlformats-officedocument.themeOverr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notesSlides/notesSlide2.xml" ContentType="application/vnd.openxmlformats-officedocument.presentationml.notesSlide+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notesSlides/notesSlide3.xml" ContentType="application/vnd.openxmlformats-officedocument.presentationml.notesSlide+xml"/>
  <Override PartName="/ppt/tags/tag17.xml" ContentType="application/vnd.openxmlformats-officedocument.presentationml.tags+xml"/>
  <Override PartName="/ppt/tags/tag18.xml" ContentType="application/vnd.openxmlformats-officedocument.presentationml.tags+xml"/>
  <Override PartName="/ppt/notesSlides/notesSlide4.xml" ContentType="application/vnd.openxmlformats-officedocument.presentationml.notesSlide+xml"/>
  <Override PartName="/ppt/tags/tag19.xml" ContentType="application/vnd.openxmlformats-officedocument.presentationml.tags+xml"/>
  <Override PartName="/ppt/notesSlides/notesSlide5.xml" ContentType="application/vnd.openxmlformats-officedocument.presentationml.notesSlide+xml"/>
  <Override PartName="/ppt/tags/tag20.xml" ContentType="application/vnd.openxmlformats-officedocument.presentationml.tags+xml"/>
  <Override PartName="/ppt/notesSlides/notesSlide6.xml" ContentType="application/vnd.openxmlformats-officedocument.presentationml.notesSlide+xml"/>
  <Override PartName="/ppt/tags/tag21.xml" ContentType="application/vnd.openxmlformats-officedocument.presentationml.tags+xml"/>
  <Override PartName="/ppt/notesSlides/notesSlide7.xml" ContentType="application/vnd.openxmlformats-officedocument.presentationml.notesSlide+xml"/>
  <Override PartName="/ppt/tags/tag22.xml" ContentType="application/vnd.openxmlformats-officedocument.presentationml.tags+xml"/>
  <Override PartName="/ppt/notesSlides/notesSlide8.xml" ContentType="application/vnd.openxmlformats-officedocument.presentationml.notesSlide+xml"/>
  <Override PartName="/ppt/tags/tag23.xml" ContentType="application/vnd.openxmlformats-officedocument.presentationml.tags+xml"/>
  <Override PartName="/ppt/notesSlides/notesSlide9.xml" ContentType="application/vnd.openxmlformats-officedocument.presentationml.notesSlide+xml"/>
  <Override PartName="/ppt/tags/tag24.xml" ContentType="application/vnd.openxmlformats-officedocument.presentationml.tags+xml"/>
  <Override PartName="/ppt/notesSlides/notesSlide10.xml" ContentType="application/vnd.openxmlformats-officedocument.presentationml.notesSlide+xml"/>
  <Override PartName="/ppt/tags/tag25.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26.xml" ContentType="application/vnd.openxmlformats-officedocument.presentationml.tags+xml"/>
  <Override PartName="/ppt/tags/tag27.xml" ContentType="application/vnd.openxmlformats-officedocument.presentationml.tags+xml"/>
  <Override PartName="/ppt/notesSlides/notesSlide13.xml" ContentType="application/vnd.openxmlformats-officedocument.presentationml.notesSlide+xml"/>
  <Override PartName="/ppt/tags/tag28.xml" ContentType="application/vnd.openxmlformats-officedocument.presentationml.tags+xml"/>
  <Override PartName="/ppt/notesSlides/notesSlide14.xml" ContentType="application/vnd.openxmlformats-officedocument.presentationml.notesSlide+xml"/>
  <Override PartName="/ppt/theme/themeOverride3.xml" ContentType="application/vnd.openxmlformats-officedocument.themeOverride+xml"/>
  <Override PartName="/ppt/notesSlides/notesSlide15.xml" ContentType="application/vnd.openxmlformats-officedocument.presentationml.notesSlide+xml"/>
  <Override PartName="/ppt/theme/themeOverride4.xml" ContentType="application/vnd.openxmlformats-officedocument.themeOverride+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notesSlides/notesSlide16.xml" ContentType="application/vnd.openxmlformats-officedocument.presentationml.notesSlide+xml"/>
  <Override PartName="/ppt/theme/themeOverride5.xml" ContentType="application/vnd.openxmlformats-officedocument.themeOverr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3" r:id="rId3"/>
  </p:sldMasterIdLst>
  <p:notesMasterIdLst>
    <p:notesMasterId r:id="rId55"/>
  </p:notesMasterIdLst>
  <p:sldIdLst>
    <p:sldId id="257" r:id="rId4"/>
    <p:sldId id="261" r:id="rId5"/>
    <p:sldId id="333" r:id="rId6"/>
    <p:sldId id="316" r:id="rId7"/>
    <p:sldId id="263" r:id="rId8"/>
    <p:sldId id="262" r:id="rId9"/>
    <p:sldId id="264" r:id="rId10"/>
    <p:sldId id="265" r:id="rId11"/>
    <p:sldId id="266" r:id="rId12"/>
    <p:sldId id="267" r:id="rId13"/>
    <p:sldId id="270" r:id="rId14"/>
    <p:sldId id="271" r:id="rId15"/>
    <p:sldId id="272" r:id="rId16"/>
    <p:sldId id="317" r:id="rId17"/>
    <p:sldId id="273" r:id="rId18"/>
    <p:sldId id="274" r:id="rId19"/>
    <p:sldId id="279" r:id="rId20"/>
    <p:sldId id="275" r:id="rId21"/>
    <p:sldId id="276" r:id="rId22"/>
    <p:sldId id="277" r:id="rId23"/>
    <p:sldId id="334" r:id="rId24"/>
    <p:sldId id="335" r:id="rId25"/>
    <p:sldId id="336" r:id="rId26"/>
    <p:sldId id="337" r:id="rId27"/>
    <p:sldId id="338" r:id="rId28"/>
    <p:sldId id="339" r:id="rId29"/>
    <p:sldId id="340" r:id="rId30"/>
    <p:sldId id="341" r:id="rId31"/>
    <p:sldId id="342" r:id="rId32"/>
    <p:sldId id="343" r:id="rId33"/>
    <p:sldId id="344" r:id="rId34"/>
    <p:sldId id="345" r:id="rId35"/>
    <p:sldId id="346" r:id="rId36"/>
    <p:sldId id="347" r:id="rId37"/>
    <p:sldId id="348" r:id="rId38"/>
    <p:sldId id="349" r:id="rId39"/>
    <p:sldId id="350" r:id="rId40"/>
    <p:sldId id="351" r:id="rId41"/>
    <p:sldId id="352" r:id="rId42"/>
    <p:sldId id="353" r:id="rId43"/>
    <p:sldId id="354" r:id="rId44"/>
    <p:sldId id="355" r:id="rId45"/>
    <p:sldId id="356" r:id="rId46"/>
    <p:sldId id="357" r:id="rId47"/>
    <p:sldId id="358" r:id="rId48"/>
    <p:sldId id="359" r:id="rId49"/>
    <p:sldId id="360" r:id="rId50"/>
    <p:sldId id="361" r:id="rId51"/>
    <p:sldId id="362" r:id="rId52"/>
    <p:sldId id="363" r:id="rId53"/>
    <p:sldId id="364" r:id="rId5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363" autoAdjust="0"/>
    <p:restoredTop sz="94660"/>
  </p:normalViewPr>
  <p:slideViewPr>
    <p:cSldViewPr snapToGrid="0">
      <p:cViewPr varScale="1">
        <p:scale>
          <a:sx n="74" d="100"/>
          <a:sy n="74" d="100"/>
        </p:scale>
        <p:origin x="237" y="4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notesMaster" Target="notesMasters/notesMaster1.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theme" Target="theme/theme1.xml"/><Relationship Id="rId5" Type="http://schemas.openxmlformats.org/officeDocument/2006/relationships/slide" Target="slides/slide2.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presProps" Target="presProps.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tableStyles" Target="tableStyles.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viewProps" Target="viewProps.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李 毅" userId="9c2566471ecf680f" providerId="LiveId" clId="{DD8DC62A-E1E7-4671-9699-10457B8ED6F0}"/>
    <pc:docChg chg="undo custSel addSld delSld modSld delMainMaster modMainMaster">
      <pc:chgData name="李 毅" userId="9c2566471ecf680f" providerId="LiveId" clId="{DD8DC62A-E1E7-4671-9699-10457B8ED6F0}" dt="2021-11-16T13:23:34.782" v="687"/>
      <pc:docMkLst>
        <pc:docMk/>
      </pc:docMkLst>
      <pc:sldChg chg="modSp mod modTransition">
        <pc:chgData name="李 毅" userId="9c2566471ecf680f" providerId="LiveId" clId="{DD8DC62A-E1E7-4671-9699-10457B8ED6F0}" dt="2021-11-16T13:23:34.782" v="687"/>
        <pc:sldMkLst>
          <pc:docMk/>
          <pc:sldMk cId="1928088277" sldId="257"/>
        </pc:sldMkLst>
        <pc:spChg chg="mod">
          <ac:chgData name="李 毅" userId="9c2566471ecf680f" providerId="LiveId" clId="{DD8DC62A-E1E7-4671-9699-10457B8ED6F0}" dt="2021-11-16T12:51:01.203" v="131" actId="20577"/>
          <ac:spMkLst>
            <pc:docMk/>
            <pc:sldMk cId="1928088277" sldId="257"/>
            <ac:spMk id="4" creationId="{00000000-0000-0000-0000-000000000000}"/>
          </ac:spMkLst>
        </pc:spChg>
      </pc:sldChg>
      <pc:sldChg chg="add del modTransition setBg">
        <pc:chgData name="李 毅" userId="9c2566471ecf680f" providerId="LiveId" clId="{DD8DC62A-E1E7-4671-9699-10457B8ED6F0}" dt="2021-11-16T13:23:34.782" v="687"/>
        <pc:sldMkLst>
          <pc:docMk/>
          <pc:sldMk cId="0" sldId="259"/>
        </pc:sldMkLst>
      </pc:sldChg>
      <pc:sldChg chg="addSp modSp modTransition modAnim">
        <pc:chgData name="李 毅" userId="9c2566471ecf680f" providerId="LiveId" clId="{DD8DC62A-E1E7-4671-9699-10457B8ED6F0}" dt="2021-11-16T13:23:34.782" v="687"/>
        <pc:sldMkLst>
          <pc:docMk/>
          <pc:sldMk cId="2551170384" sldId="261"/>
        </pc:sldMkLst>
        <pc:spChg chg="add mod">
          <ac:chgData name="李 毅" userId="9c2566471ecf680f" providerId="LiveId" clId="{DD8DC62A-E1E7-4671-9699-10457B8ED6F0}" dt="2021-11-16T12:44:21.260" v="8"/>
          <ac:spMkLst>
            <pc:docMk/>
            <pc:sldMk cId="2551170384" sldId="261"/>
            <ac:spMk id="11" creationId="{FFB69EC0-960C-4F71-BA5C-558537871ECD}"/>
          </ac:spMkLst>
        </pc:spChg>
        <pc:spChg chg="add mod">
          <ac:chgData name="李 毅" userId="9c2566471ecf680f" providerId="LiveId" clId="{DD8DC62A-E1E7-4671-9699-10457B8ED6F0}" dt="2021-11-16T12:46:10.780" v="22" actId="207"/>
          <ac:spMkLst>
            <pc:docMk/>
            <pc:sldMk cId="2551170384" sldId="261"/>
            <ac:spMk id="12" creationId="{7F5251C2-F701-45B9-9BFC-4A2074C21A0C}"/>
          </ac:spMkLst>
        </pc:spChg>
        <pc:spChg chg="add mod">
          <ac:chgData name="李 毅" userId="9c2566471ecf680f" providerId="LiveId" clId="{DD8DC62A-E1E7-4671-9699-10457B8ED6F0}" dt="2021-11-16T12:44:21.260" v="8"/>
          <ac:spMkLst>
            <pc:docMk/>
            <pc:sldMk cId="2551170384" sldId="261"/>
            <ac:spMk id="13" creationId="{F0A5A842-0E27-4334-A9AE-9FA0485BDC84}"/>
          </ac:spMkLst>
        </pc:spChg>
        <pc:spChg chg="add mod">
          <ac:chgData name="李 毅" userId="9c2566471ecf680f" providerId="LiveId" clId="{DD8DC62A-E1E7-4671-9699-10457B8ED6F0}" dt="2021-11-16T12:46:10.780" v="22" actId="207"/>
          <ac:spMkLst>
            <pc:docMk/>
            <pc:sldMk cId="2551170384" sldId="261"/>
            <ac:spMk id="14" creationId="{A457DCC5-F50E-4033-9EDC-CB5D643A8F01}"/>
          </ac:spMkLst>
        </pc:spChg>
        <pc:spChg chg="mod">
          <ac:chgData name="李 毅" userId="9c2566471ecf680f" providerId="LiveId" clId="{DD8DC62A-E1E7-4671-9699-10457B8ED6F0}" dt="2021-11-16T12:46:10.780" v="22" actId="207"/>
          <ac:spMkLst>
            <pc:docMk/>
            <pc:sldMk cId="2551170384" sldId="261"/>
            <ac:spMk id="21" creationId="{00000000-0000-0000-0000-000000000000}"/>
          </ac:spMkLst>
        </pc:spChg>
        <pc:spChg chg="mod">
          <ac:chgData name="李 毅" userId="9c2566471ecf680f" providerId="LiveId" clId="{DD8DC62A-E1E7-4671-9699-10457B8ED6F0}" dt="2021-11-16T12:46:10.780" v="22" actId="207"/>
          <ac:spMkLst>
            <pc:docMk/>
            <pc:sldMk cId="2551170384" sldId="261"/>
            <ac:spMk id="23" creationId="{00000000-0000-0000-0000-000000000000}"/>
          </ac:spMkLst>
        </pc:spChg>
      </pc:sldChg>
      <pc:sldChg chg="modTransition">
        <pc:chgData name="李 毅" userId="9c2566471ecf680f" providerId="LiveId" clId="{DD8DC62A-E1E7-4671-9699-10457B8ED6F0}" dt="2021-11-16T13:23:34.782" v="687"/>
        <pc:sldMkLst>
          <pc:docMk/>
          <pc:sldMk cId="1331109028" sldId="262"/>
        </pc:sldMkLst>
      </pc:sldChg>
      <pc:sldChg chg="modSp mod modTransition">
        <pc:chgData name="李 毅" userId="9c2566471ecf680f" providerId="LiveId" clId="{DD8DC62A-E1E7-4671-9699-10457B8ED6F0}" dt="2021-11-16T13:23:34.782" v="687"/>
        <pc:sldMkLst>
          <pc:docMk/>
          <pc:sldMk cId="617847010" sldId="263"/>
        </pc:sldMkLst>
        <pc:spChg chg="mod">
          <ac:chgData name="李 毅" userId="9c2566471ecf680f" providerId="LiveId" clId="{DD8DC62A-E1E7-4671-9699-10457B8ED6F0}" dt="2021-11-16T12:50:03.456" v="127" actId="20577"/>
          <ac:spMkLst>
            <pc:docMk/>
            <pc:sldMk cId="617847010" sldId="263"/>
            <ac:spMk id="2" creationId="{00000000-0000-0000-0000-000000000000}"/>
          </ac:spMkLst>
        </pc:spChg>
      </pc:sldChg>
      <pc:sldChg chg="modSp mod modTransition">
        <pc:chgData name="李 毅" userId="9c2566471ecf680f" providerId="LiveId" clId="{DD8DC62A-E1E7-4671-9699-10457B8ED6F0}" dt="2021-11-16T13:23:34.782" v="687"/>
        <pc:sldMkLst>
          <pc:docMk/>
          <pc:sldMk cId="2185413372" sldId="264"/>
        </pc:sldMkLst>
        <pc:spChg chg="mod">
          <ac:chgData name="李 毅" userId="9c2566471ecf680f" providerId="LiveId" clId="{DD8DC62A-E1E7-4671-9699-10457B8ED6F0}" dt="2021-11-16T12:50:41.607" v="129" actId="20577"/>
          <ac:spMkLst>
            <pc:docMk/>
            <pc:sldMk cId="2185413372" sldId="264"/>
            <ac:spMk id="2" creationId="{00000000-0000-0000-0000-000000000000}"/>
          </ac:spMkLst>
        </pc:spChg>
      </pc:sldChg>
      <pc:sldChg chg="modTransition">
        <pc:chgData name="李 毅" userId="9c2566471ecf680f" providerId="LiveId" clId="{DD8DC62A-E1E7-4671-9699-10457B8ED6F0}" dt="2021-11-16T13:23:34.782" v="687"/>
        <pc:sldMkLst>
          <pc:docMk/>
          <pc:sldMk cId="1741007200" sldId="265"/>
        </pc:sldMkLst>
      </pc:sldChg>
      <pc:sldChg chg="modTransition">
        <pc:chgData name="李 毅" userId="9c2566471ecf680f" providerId="LiveId" clId="{DD8DC62A-E1E7-4671-9699-10457B8ED6F0}" dt="2021-11-16T13:23:34.782" v="687"/>
        <pc:sldMkLst>
          <pc:docMk/>
          <pc:sldMk cId="2058039507" sldId="266"/>
        </pc:sldMkLst>
      </pc:sldChg>
      <pc:sldChg chg="modSp mod modTransition">
        <pc:chgData name="李 毅" userId="9c2566471ecf680f" providerId="LiveId" clId="{DD8DC62A-E1E7-4671-9699-10457B8ED6F0}" dt="2021-11-16T13:23:34.782" v="687"/>
        <pc:sldMkLst>
          <pc:docMk/>
          <pc:sldMk cId="999558575" sldId="267"/>
        </pc:sldMkLst>
        <pc:spChg chg="mod">
          <ac:chgData name="李 毅" userId="9c2566471ecf680f" providerId="LiveId" clId="{DD8DC62A-E1E7-4671-9699-10457B8ED6F0}" dt="2021-11-16T12:51:28.658" v="133" actId="20577"/>
          <ac:spMkLst>
            <pc:docMk/>
            <pc:sldMk cId="999558575" sldId="267"/>
            <ac:spMk id="2" creationId="{00000000-0000-0000-0000-000000000000}"/>
          </ac:spMkLst>
        </pc:spChg>
      </pc:sldChg>
      <pc:sldChg chg="modTransition">
        <pc:chgData name="李 毅" userId="9c2566471ecf680f" providerId="LiveId" clId="{DD8DC62A-E1E7-4671-9699-10457B8ED6F0}" dt="2021-11-16T13:23:34.782" v="687"/>
        <pc:sldMkLst>
          <pc:docMk/>
          <pc:sldMk cId="3654700900" sldId="268"/>
        </pc:sldMkLst>
      </pc:sldChg>
      <pc:sldChg chg="add del modTransition">
        <pc:chgData name="李 毅" userId="9c2566471ecf680f" providerId="LiveId" clId="{DD8DC62A-E1E7-4671-9699-10457B8ED6F0}" dt="2021-11-16T13:23:34.782" v="687"/>
        <pc:sldMkLst>
          <pc:docMk/>
          <pc:sldMk cId="0" sldId="269"/>
        </pc:sldMkLst>
      </pc:sldChg>
      <pc:sldChg chg="modTransition">
        <pc:chgData name="李 毅" userId="9c2566471ecf680f" providerId="LiveId" clId="{DD8DC62A-E1E7-4671-9699-10457B8ED6F0}" dt="2021-11-16T13:23:34.782" v="687"/>
        <pc:sldMkLst>
          <pc:docMk/>
          <pc:sldMk cId="664929785" sldId="270"/>
        </pc:sldMkLst>
      </pc:sldChg>
      <pc:sldChg chg="modTransition">
        <pc:chgData name="李 毅" userId="9c2566471ecf680f" providerId="LiveId" clId="{DD8DC62A-E1E7-4671-9699-10457B8ED6F0}" dt="2021-11-16T13:23:34.782" v="687"/>
        <pc:sldMkLst>
          <pc:docMk/>
          <pc:sldMk cId="813066276" sldId="271"/>
        </pc:sldMkLst>
      </pc:sldChg>
      <pc:sldChg chg="modTransition">
        <pc:chgData name="李 毅" userId="9c2566471ecf680f" providerId="LiveId" clId="{DD8DC62A-E1E7-4671-9699-10457B8ED6F0}" dt="2021-11-16T13:23:34.782" v="687"/>
        <pc:sldMkLst>
          <pc:docMk/>
          <pc:sldMk cId="2269604673" sldId="272"/>
        </pc:sldMkLst>
      </pc:sldChg>
      <pc:sldChg chg="addSp delSp modSp mod modTransition">
        <pc:chgData name="李 毅" userId="9c2566471ecf680f" providerId="LiveId" clId="{DD8DC62A-E1E7-4671-9699-10457B8ED6F0}" dt="2021-11-16T13:23:34.782" v="687"/>
        <pc:sldMkLst>
          <pc:docMk/>
          <pc:sldMk cId="2702435585" sldId="273"/>
        </pc:sldMkLst>
        <pc:spChg chg="mod">
          <ac:chgData name="李 毅" userId="9c2566471ecf680f" providerId="LiveId" clId="{DD8DC62A-E1E7-4671-9699-10457B8ED6F0}" dt="2021-11-16T12:53:06.640" v="185" actId="20577"/>
          <ac:spMkLst>
            <pc:docMk/>
            <pc:sldMk cId="2702435585" sldId="273"/>
            <ac:spMk id="2" creationId="{00000000-0000-0000-0000-000000000000}"/>
          </ac:spMkLst>
        </pc:spChg>
        <pc:spChg chg="del">
          <ac:chgData name="李 毅" userId="9c2566471ecf680f" providerId="LiveId" clId="{DD8DC62A-E1E7-4671-9699-10457B8ED6F0}" dt="2021-11-16T12:53:12.192" v="186" actId="478"/>
          <ac:spMkLst>
            <pc:docMk/>
            <pc:sldMk cId="2702435585" sldId="273"/>
            <ac:spMk id="3" creationId="{00000000-0000-0000-0000-000000000000}"/>
          </ac:spMkLst>
        </pc:spChg>
        <pc:spChg chg="add mod">
          <ac:chgData name="李 毅" userId="9c2566471ecf680f" providerId="LiveId" clId="{DD8DC62A-E1E7-4671-9699-10457B8ED6F0}" dt="2021-11-16T12:53:12.192" v="186" actId="478"/>
          <ac:spMkLst>
            <pc:docMk/>
            <pc:sldMk cId="2702435585" sldId="273"/>
            <ac:spMk id="16" creationId="{FB7F96D9-230D-4A8C-8D4B-341FEEDBB120}"/>
          </ac:spMkLst>
        </pc:spChg>
      </pc:sldChg>
      <pc:sldChg chg="modTransition">
        <pc:chgData name="李 毅" userId="9c2566471ecf680f" providerId="LiveId" clId="{DD8DC62A-E1E7-4671-9699-10457B8ED6F0}" dt="2021-11-16T13:23:34.782" v="687"/>
        <pc:sldMkLst>
          <pc:docMk/>
          <pc:sldMk cId="3696653055" sldId="274"/>
        </pc:sldMkLst>
      </pc:sldChg>
      <pc:sldChg chg="modTransition">
        <pc:chgData name="李 毅" userId="9c2566471ecf680f" providerId="LiveId" clId="{DD8DC62A-E1E7-4671-9699-10457B8ED6F0}" dt="2021-11-16T13:23:34.782" v="687"/>
        <pc:sldMkLst>
          <pc:docMk/>
          <pc:sldMk cId="3688101349" sldId="275"/>
        </pc:sldMkLst>
      </pc:sldChg>
      <pc:sldChg chg="modSp mod modTransition">
        <pc:chgData name="李 毅" userId="9c2566471ecf680f" providerId="LiveId" clId="{DD8DC62A-E1E7-4671-9699-10457B8ED6F0}" dt="2021-11-16T13:23:34.782" v="687"/>
        <pc:sldMkLst>
          <pc:docMk/>
          <pc:sldMk cId="2881745891" sldId="276"/>
        </pc:sldMkLst>
        <pc:spChg chg="mod">
          <ac:chgData name="李 毅" userId="9c2566471ecf680f" providerId="LiveId" clId="{DD8DC62A-E1E7-4671-9699-10457B8ED6F0}" dt="2021-11-16T12:53:42.360" v="194" actId="20577"/>
          <ac:spMkLst>
            <pc:docMk/>
            <pc:sldMk cId="2881745891" sldId="276"/>
            <ac:spMk id="2" creationId="{00000000-0000-0000-0000-000000000000}"/>
          </ac:spMkLst>
        </pc:spChg>
      </pc:sldChg>
      <pc:sldChg chg="modSp mod modTransition">
        <pc:chgData name="李 毅" userId="9c2566471ecf680f" providerId="LiveId" clId="{DD8DC62A-E1E7-4671-9699-10457B8ED6F0}" dt="2021-11-16T13:23:34.782" v="687"/>
        <pc:sldMkLst>
          <pc:docMk/>
          <pc:sldMk cId="4167243326" sldId="277"/>
        </pc:sldMkLst>
        <pc:spChg chg="mod">
          <ac:chgData name="李 毅" userId="9c2566471ecf680f" providerId="LiveId" clId="{DD8DC62A-E1E7-4671-9699-10457B8ED6F0}" dt="2021-11-16T12:53:38.646" v="192" actId="20577"/>
          <ac:spMkLst>
            <pc:docMk/>
            <pc:sldMk cId="4167243326" sldId="277"/>
            <ac:spMk id="2" creationId="{00000000-0000-0000-0000-000000000000}"/>
          </ac:spMkLst>
        </pc:spChg>
      </pc:sldChg>
      <pc:sldChg chg="add del modTransition">
        <pc:chgData name="李 毅" userId="9c2566471ecf680f" providerId="LiveId" clId="{DD8DC62A-E1E7-4671-9699-10457B8ED6F0}" dt="2021-11-16T13:23:34.782" v="687"/>
        <pc:sldMkLst>
          <pc:docMk/>
          <pc:sldMk cId="0" sldId="278"/>
        </pc:sldMkLst>
      </pc:sldChg>
      <pc:sldChg chg="modTransition">
        <pc:chgData name="李 毅" userId="9c2566471ecf680f" providerId="LiveId" clId="{DD8DC62A-E1E7-4671-9699-10457B8ED6F0}" dt="2021-11-16T13:23:34.782" v="687"/>
        <pc:sldMkLst>
          <pc:docMk/>
          <pc:sldMk cId="3020093127" sldId="279"/>
        </pc:sldMkLst>
      </pc:sldChg>
      <pc:sldChg chg="add del modTransition">
        <pc:chgData name="李 毅" userId="9c2566471ecf680f" providerId="LiveId" clId="{DD8DC62A-E1E7-4671-9699-10457B8ED6F0}" dt="2021-11-16T13:23:34.782" v="687"/>
        <pc:sldMkLst>
          <pc:docMk/>
          <pc:sldMk cId="0" sldId="280"/>
        </pc:sldMkLst>
      </pc:sldChg>
      <pc:sldChg chg="add del modTransition">
        <pc:chgData name="李 毅" userId="9c2566471ecf680f" providerId="LiveId" clId="{DD8DC62A-E1E7-4671-9699-10457B8ED6F0}" dt="2021-11-16T13:23:34.782" v="687"/>
        <pc:sldMkLst>
          <pc:docMk/>
          <pc:sldMk cId="0" sldId="281"/>
        </pc:sldMkLst>
      </pc:sldChg>
      <pc:sldChg chg="add del modTransition">
        <pc:chgData name="李 毅" userId="9c2566471ecf680f" providerId="LiveId" clId="{DD8DC62A-E1E7-4671-9699-10457B8ED6F0}" dt="2021-11-16T13:23:34.782" v="687"/>
        <pc:sldMkLst>
          <pc:docMk/>
          <pc:sldMk cId="0" sldId="282"/>
        </pc:sldMkLst>
      </pc:sldChg>
      <pc:sldChg chg="add del modTransition">
        <pc:chgData name="李 毅" userId="9c2566471ecf680f" providerId="LiveId" clId="{DD8DC62A-E1E7-4671-9699-10457B8ED6F0}" dt="2021-11-16T13:23:34.782" v="687"/>
        <pc:sldMkLst>
          <pc:docMk/>
          <pc:sldMk cId="0" sldId="283"/>
        </pc:sldMkLst>
      </pc:sldChg>
      <pc:sldChg chg="add del modTransition">
        <pc:chgData name="李 毅" userId="9c2566471ecf680f" providerId="LiveId" clId="{DD8DC62A-E1E7-4671-9699-10457B8ED6F0}" dt="2021-11-16T13:23:34.782" v="687"/>
        <pc:sldMkLst>
          <pc:docMk/>
          <pc:sldMk cId="0" sldId="284"/>
        </pc:sldMkLst>
      </pc:sldChg>
      <pc:sldChg chg="add del modTransition">
        <pc:chgData name="李 毅" userId="9c2566471ecf680f" providerId="LiveId" clId="{DD8DC62A-E1E7-4671-9699-10457B8ED6F0}" dt="2021-11-16T13:23:34.782" v="687"/>
        <pc:sldMkLst>
          <pc:docMk/>
          <pc:sldMk cId="0" sldId="285"/>
        </pc:sldMkLst>
      </pc:sldChg>
      <pc:sldChg chg="add del modTransition">
        <pc:chgData name="李 毅" userId="9c2566471ecf680f" providerId="LiveId" clId="{DD8DC62A-E1E7-4671-9699-10457B8ED6F0}" dt="2021-11-16T13:23:34.782" v="687"/>
        <pc:sldMkLst>
          <pc:docMk/>
          <pc:sldMk cId="0" sldId="286"/>
        </pc:sldMkLst>
      </pc:sldChg>
      <pc:sldChg chg="modSp add del mod modTransition">
        <pc:chgData name="李 毅" userId="9c2566471ecf680f" providerId="LiveId" clId="{DD8DC62A-E1E7-4671-9699-10457B8ED6F0}" dt="2021-11-16T13:23:34.782" v="687"/>
        <pc:sldMkLst>
          <pc:docMk/>
          <pc:sldMk cId="0" sldId="287"/>
        </pc:sldMkLst>
        <pc:spChg chg="mod">
          <ac:chgData name="李 毅" userId="9c2566471ecf680f" providerId="LiveId" clId="{DD8DC62A-E1E7-4671-9699-10457B8ED6F0}" dt="2021-11-16T13:00:22.077" v="218" actId="27636"/>
          <ac:spMkLst>
            <pc:docMk/>
            <pc:sldMk cId="0" sldId="287"/>
            <ac:spMk id="3" creationId="{00000000-0000-0000-0000-000000000000}"/>
          </ac:spMkLst>
        </pc:spChg>
      </pc:sldChg>
      <pc:sldChg chg="modSp add del mod">
        <pc:chgData name="李 毅" userId="9c2566471ecf680f" providerId="LiveId" clId="{DD8DC62A-E1E7-4671-9699-10457B8ED6F0}" dt="2021-11-16T13:02:37.428" v="224" actId="47"/>
        <pc:sldMkLst>
          <pc:docMk/>
          <pc:sldMk cId="0" sldId="288"/>
        </pc:sldMkLst>
        <pc:spChg chg="mod">
          <ac:chgData name="李 毅" userId="9c2566471ecf680f" providerId="LiveId" clId="{DD8DC62A-E1E7-4671-9699-10457B8ED6F0}" dt="2021-11-16T12:43:25.700" v="7" actId="27636"/>
          <ac:spMkLst>
            <pc:docMk/>
            <pc:sldMk cId="0" sldId="288"/>
            <ac:spMk id="3" creationId="{00000000-0000-0000-0000-000000000000}"/>
          </ac:spMkLst>
        </pc:spChg>
      </pc:sldChg>
      <pc:sldChg chg="add del">
        <pc:chgData name="李 毅" userId="9c2566471ecf680f" providerId="LiveId" clId="{DD8DC62A-E1E7-4671-9699-10457B8ED6F0}" dt="2021-11-16T13:02:37.822" v="225" actId="47"/>
        <pc:sldMkLst>
          <pc:docMk/>
          <pc:sldMk cId="0" sldId="289"/>
        </pc:sldMkLst>
      </pc:sldChg>
      <pc:sldChg chg="add del modTransition">
        <pc:chgData name="李 毅" userId="9c2566471ecf680f" providerId="LiveId" clId="{DD8DC62A-E1E7-4671-9699-10457B8ED6F0}" dt="2021-11-16T13:23:34.782" v="687"/>
        <pc:sldMkLst>
          <pc:docMk/>
          <pc:sldMk cId="0" sldId="290"/>
        </pc:sldMkLst>
      </pc:sldChg>
      <pc:sldChg chg="add del modTransition">
        <pc:chgData name="李 毅" userId="9c2566471ecf680f" providerId="LiveId" clId="{DD8DC62A-E1E7-4671-9699-10457B8ED6F0}" dt="2021-11-16T13:23:34.782" v="687"/>
        <pc:sldMkLst>
          <pc:docMk/>
          <pc:sldMk cId="0" sldId="291"/>
        </pc:sldMkLst>
      </pc:sldChg>
      <pc:sldChg chg="add del">
        <pc:chgData name="李 毅" userId="9c2566471ecf680f" providerId="LiveId" clId="{DD8DC62A-E1E7-4671-9699-10457B8ED6F0}" dt="2021-11-16T13:02:38.834" v="229" actId="47"/>
        <pc:sldMkLst>
          <pc:docMk/>
          <pc:sldMk cId="0" sldId="292"/>
        </pc:sldMkLst>
      </pc:sldChg>
      <pc:sldChg chg="add del">
        <pc:chgData name="李 毅" userId="9c2566471ecf680f" providerId="LiveId" clId="{DD8DC62A-E1E7-4671-9699-10457B8ED6F0}" dt="2021-11-16T13:02:39.044" v="230" actId="47"/>
        <pc:sldMkLst>
          <pc:docMk/>
          <pc:sldMk cId="0" sldId="293"/>
        </pc:sldMkLst>
      </pc:sldChg>
      <pc:sldChg chg="add del">
        <pc:chgData name="李 毅" userId="9c2566471ecf680f" providerId="LiveId" clId="{DD8DC62A-E1E7-4671-9699-10457B8ED6F0}" dt="2021-11-16T13:02:39.240" v="231" actId="47"/>
        <pc:sldMkLst>
          <pc:docMk/>
          <pc:sldMk cId="0" sldId="294"/>
        </pc:sldMkLst>
      </pc:sldChg>
      <pc:sldChg chg="add del">
        <pc:chgData name="李 毅" userId="9c2566471ecf680f" providerId="LiveId" clId="{DD8DC62A-E1E7-4671-9699-10457B8ED6F0}" dt="2021-11-16T13:02:39.476" v="232" actId="47"/>
        <pc:sldMkLst>
          <pc:docMk/>
          <pc:sldMk cId="0" sldId="295"/>
        </pc:sldMkLst>
      </pc:sldChg>
      <pc:sldChg chg="add del">
        <pc:chgData name="李 毅" userId="9c2566471ecf680f" providerId="LiveId" clId="{DD8DC62A-E1E7-4671-9699-10457B8ED6F0}" dt="2021-11-16T13:02:39.800" v="233" actId="47"/>
        <pc:sldMkLst>
          <pc:docMk/>
          <pc:sldMk cId="0" sldId="296"/>
        </pc:sldMkLst>
      </pc:sldChg>
      <pc:sldChg chg="add del">
        <pc:chgData name="李 毅" userId="9c2566471ecf680f" providerId="LiveId" clId="{DD8DC62A-E1E7-4671-9699-10457B8ED6F0}" dt="2021-11-16T13:02:40.039" v="234" actId="47"/>
        <pc:sldMkLst>
          <pc:docMk/>
          <pc:sldMk cId="0" sldId="297"/>
        </pc:sldMkLst>
      </pc:sldChg>
      <pc:sldChg chg="add del">
        <pc:chgData name="李 毅" userId="9c2566471ecf680f" providerId="LiveId" clId="{DD8DC62A-E1E7-4671-9699-10457B8ED6F0}" dt="2021-11-16T13:02:40.646" v="236" actId="47"/>
        <pc:sldMkLst>
          <pc:docMk/>
          <pc:sldMk cId="0" sldId="298"/>
        </pc:sldMkLst>
      </pc:sldChg>
      <pc:sldChg chg="add del">
        <pc:chgData name="李 毅" userId="9c2566471ecf680f" providerId="LiveId" clId="{DD8DC62A-E1E7-4671-9699-10457B8ED6F0}" dt="2021-11-16T13:02:40.847" v="237" actId="47"/>
        <pc:sldMkLst>
          <pc:docMk/>
          <pc:sldMk cId="0" sldId="299"/>
        </pc:sldMkLst>
      </pc:sldChg>
      <pc:sldChg chg="add del">
        <pc:chgData name="李 毅" userId="9c2566471ecf680f" providerId="LiveId" clId="{DD8DC62A-E1E7-4671-9699-10457B8ED6F0}" dt="2021-11-16T13:02:41.086" v="238" actId="47"/>
        <pc:sldMkLst>
          <pc:docMk/>
          <pc:sldMk cId="0" sldId="300"/>
        </pc:sldMkLst>
      </pc:sldChg>
      <pc:sldChg chg="modSp add del mod">
        <pc:chgData name="李 毅" userId="9c2566471ecf680f" providerId="LiveId" clId="{DD8DC62A-E1E7-4671-9699-10457B8ED6F0}" dt="2021-11-16T13:02:42.436" v="242" actId="47"/>
        <pc:sldMkLst>
          <pc:docMk/>
          <pc:sldMk cId="0" sldId="301"/>
        </pc:sldMkLst>
        <pc:spChg chg="mod">
          <ac:chgData name="李 毅" userId="9c2566471ecf680f" providerId="LiveId" clId="{DD8DC62A-E1E7-4671-9699-10457B8ED6F0}" dt="2021-11-16T12:45:25.921" v="17" actId="21"/>
          <ac:spMkLst>
            <pc:docMk/>
            <pc:sldMk cId="0" sldId="301"/>
            <ac:spMk id="2" creationId="{00000000-0000-0000-0000-000000000000}"/>
          </ac:spMkLst>
        </pc:spChg>
      </pc:sldChg>
      <pc:sldChg chg="add del">
        <pc:chgData name="李 毅" userId="9c2566471ecf680f" providerId="LiveId" clId="{DD8DC62A-E1E7-4671-9699-10457B8ED6F0}" dt="2021-11-16T13:02:42.664" v="243" actId="47"/>
        <pc:sldMkLst>
          <pc:docMk/>
          <pc:sldMk cId="0" sldId="302"/>
        </pc:sldMkLst>
      </pc:sldChg>
      <pc:sldChg chg="add del">
        <pc:chgData name="李 毅" userId="9c2566471ecf680f" providerId="LiveId" clId="{DD8DC62A-E1E7-4671-9699-10457B8ED6F0}" dt="2021-11-16T13:02:42.945" v="244" actId="47"/>
        <pc:sldMkLst>
          <pc:docMk/>
          <pc:sldMk cId="0" sldId="303"/>
        </pc:sldMkLst>
      </pc:sldChg>
      <pc:sldChg chg="add del">
        <pc:chgData name="李 毅" userId="9c2566471ecf680f" providerId="LiveId" clId="{DD8DC62A-E1E7-4671-9699-10457B8ED6F0}" dt="2021-11-16T13:02:43.395" v="245" actId="47"/>
        <pc:sldMkLst>
          <pc:docMk/>
          <pc:sldMk cId="0" sldId="304"/>
        </pc:sldMkLst>
      </pc:sldChg>
      <pc:sldChg chg="modSp add del mod modTransition">
        <pc:chgData name="李 毅" userId="9c2566471ecf680f" providerId="LiveId" clId="{DD8DC62A-E1E7-4671-9699-10457B8ED6F0}" dt="2021-11-16T13:23:34.782" v="687"/>
        <pc:sldMkLst>
          <pc:docMk/>
          <pc:sldMk cId="0" sldId="314"/>
        </pc:sldMkLst>
        <pc:spChg chg="mod">
          <ac:chgData name="李 毅" userId="9c2566471ecf680f" providerId="LiveId" clId="{DD8DC62A-E1E7-4671-9699-10457B8ED6F0}" dt="2021-11-16T13:11:29.799" v="286" actId="12788"/>
          <ac:spMkLst>
            <pc:docMk/>
            <pc:sldMk cId="0" sldId="314"/>
            <ac:spMk id="2" creationId="{00000000-0000-0000-0000-000000000000}"/>
          </ac:spMkLst>
        </pc:spChg>
      </pc:sldChg>
      <pc:sldChg chg="add del modTransition">
        <pc:chgData name="李 毅" userId="9c2566471ecf680f" providerId="LiveId" clId="{DD8DC62A-E1E7-4671-9699-10457B8ED6F0}" dt="2021-11-16T13:23:34.782" v="687"/>
        <pc:sldMkLst>
          <pc:docMk/>
          <pc:sldMk cId="0" sldId="315"/>
        </pc:sldMkLst>
      </pc:sldChg>
      <pc:sldChg chg="modSp add mod modTransition">
        <pc:chgData name="李 毅" userId="9c2566471ecf680f" providerId="LiveId" clId="{DD8DC62A-E1E7-4671-9699-10457B8ED6F0}" dt="2021-11-16T13:23:34.782" v="687"/>
        <pc:sldMkLst>
          <pc:docMk/>
          <pc:sldMk cId="85700697" sldId="316"/>
        </pc:sldMkLst>
        <pc:spChg chg="mod">
          <ac:chgData name="李 毅" userId="9c2566471ecf680f" providerId="LiveId" clId="{DD8DC62A-E1E7-4671-9699-10457B8ED6F0}" dt="2021-11-16T12:55:26.884" v="196" actId="12788"/>
          <ac:spMkLst>
            <pc:docMk/>
            <pc:sldMk cId="85700697" sldId="316"/>
            <ac:spMk id="2" creationId="{00000000-0000-0000-0000-000000000000}"/>
          </ac:spMkLst>
        </pc:spChg>
      </pc:sldChg>
      <pc:sldChg chg="modSp add mod modTransition">
        <pc:chgData name="李 毅" userId="9c2566471ecf680f" providerId="LiveId" clId="{DD8DC62A-E1E7-4671-9699-10457B8ED6F0}" dt="2021-11-16T13:23:34.782" v="687"/>
        <pc:sldMkLst>
          <pc:docMk/>
          <pc:sldMk cId="140118207" sldId="317"/>
        </pc:sldMkLst>
        <pc:spChg chg="mod">
          <ac:chgData name="李 毅" userId="9c2566471ecf680f" providerId="LiveId" clId="{DD8DC62A-E1E7-4671-9699-10457B8ED6F0}" dt="2021-11-16T12:55:37.191" v="197" actId="12788"/>
          <ac:spMkLst>
            <pc:docMk/>
            <pc:sldMk cId="140118207" sldId="317"/>
            <ac:spMk id="2" creationId="{00000000-0000-0000-0000-000000000000}"/>
          </ac:spMkLst>
        </pc:spChg>
      </pc:sldChg>
      <pc:sldChg chg="addSp delSp modSp add del mod modTransition">
        <pc:chgData name="李 毅" userId="9c2566471ecf680f" providerId="LiveId" clId="{DD8DC62A-E1E7-4671-9699-10457B8ED6F0}" dt="2021-11-16T13:23:34.782" v="687"/>
        <pc:sldMkLst>
          <pc:docMk/>
          <pc:sldMk cId="0" sldId="318"/>
        </pc:sldMkLst>
        <pc:spChg chg="del">
          <ac:chgData name="李 毅" userId="9c2566471ecf680f" providerId="LiveId" clId="{DD8DC62A-E1E7-4671-9699-10457B8ED6F0}" dt="2021-11-16T13:22:15.737" v="681" actId="478"/>
          <ac:spMkLst>
            <pc:docMk/>
            <pc:sldMk cId="0" sldId="318"/>
            <ac:spMk id="4" creationId="{00000000-0000-0000-0000-000000000000}"/>
          </ac:spMkLst>
        </pc:spChg>
        <pc:spChg chg="add del mod">
          <ac:chgData name="李 毅" userId="9c2566471ecf680f" providerId="LiveId" clId="{DD8DC62A-E1E7-4671-9699-10457B8ED6F0}" dt="2021-11-16T13:22:18.197" v="682" actId="478"/>
          <ac:spMkLst>
            <pc:docMk/>
            <pc:sldMk cId="0" sldId="318"/>
            <ac:spMk id="5" creationId="{107E388F-2610-44CE-81EA-AD99D64B5CCD}"/>
          </ac:spMkLst>
        </pc:spChg>
        <pc:grpChg chg="del">
          <ac:chgData name="李 毅" userId="9c2566471ecf680f" providerId="LiveId" clId="{DD8DC62A-E1E7-4671-9699-10457B8ED6F0}" dt="2021-11-16T13:22:12.793" v="680" actId="478"/>
          <ac:grpSpMkLst>
            <pc:docMk/>
            <pc:sldMk cId="0" sldId="318"/>
            <ac:grpSpMk id="10" creationId="{00000000-0000-0000-0000-000000000000}"/>
          </ac:grpSpMkLst>
        </pc:grpChg>
      </pc:sldChg>
      <pc:sldChg chg="add del modTransition">
        <pc:chgData name="李 毅" userId="9c2566471ecf680f" providerId="LiveId" clId="{DD8DC62A-E1E7-4671-9699-10457B8ED6F0}" dt="2021-11-16T13:23:34.782" v="687"/>
        <pc:sldMkLst>
          <pc:docMk/>
          <pc:sldMk cId="0" sldId="319"/>
        </pc:sldMkLst>
      </pc:sldChg>
      <pc:sldChg chg="add del modTransition">
        <pc:chgData name="李 毅" userId="9c2566471ecf680f" providerId="LiveId" clId="{DD8DC62A-E1E7-4671-9699-10457B8ED6F0}" dt="2021-11-16T13:23:34.782" v="687"/>
        <pc:sldMkLst>
          <pc:docMk/>
          <pc:sldMk cId="0" sldId="320"/>
        </pc:sldMkLst>
      </pc:sldChg>
      <pc:sldChg chg="modSp add del mod modTransition">
        <pc:chgData name="李 毅" userId="9c2566471ecf680f" providerId="LiveId" clId="{DD8DC62A-E1E7-4671-9699-10457B8ED6F0}" dt="2021-11-16T13:23:34.782" v="687"/>
        <pc:sldMkLst>
          <pc:docMk/>
          <pc:sldMk cId="0" sldId="321"/>
        </pc:sldMkLst>
        <pc:spChg chg="mod">
          <ac:chgData name="李 毅" userId="9c2566471ecf680f" providerId="LiveId" clId="{DD8DC62A-E1E7-4671-9699-10457B8ED6F0}" dt="2021-11-16T13:06:59.671" v="272" actId="1076"/>
          <ac:spMkLst>
            <pc:docMk/>
            <pc:sldMk cId="0" sldId="321"/>
            <ac:spMk id="3" creationId="{00000000-0000-0000-0000-000000000000}"/>
          </ac:spMkLst>
        </pc:spChg>
      </pc:sldChg>
      <pc:sldChg chg="modSp add del mod modTransition">
        <pc:chgData name="李 毅" userId="9c2566471ecf680f" providerId="LiveId" clId="{DD8DC62A-E1E7-4671-9699-10457B8ED6F0}" dt="2021-11-16T13:23:34.782" v="687"/>
        <pc:sldMkLst>
          <pc:docMk/>
          <pc:sldMk cId="0" sldId="322"/>
        </pc:sldMkLst>
        <pc:spChg chg="mod">
          <ac:chgData name="李 毅" userId="9c2566471ecf680f" providerId="LiveId" clId="{DD8DC62A-E1E7-4671-9699-10457B8ED6F0}" dt="2021-11-16T13:09:48.159" v="281" actId="1076"/>
          <ac:spMkLst>
            <pc:docMk/>
            <pc:sldMk cId="0" sldId="322"/>
            <ac:spMk id="3" creationId="{00000000-0000-0000-0000-000000000000}"/>
          </ac:spMkLst>
        </pc:spChg>
      </pc:sldChg>
      <pc:sldChg chg="add del modTransition">
        <pc:chgData name="李 毅" userId="9c2566471ecf680f" providerId="LiveId" clId="{DD8DC62A-E1E7-4671-9699-10457B8ED6F0}" dt="2021-11-16T13:23:34.782" v="687"/>
        <pc:sldMkLst>
          <pc:docMk/>
          <pc:sldMk cId="0" sldId="323"/>
        </pc:sldMkLst>
      </pc:sldChg>
      <pc:sldChg chg="add del modTransition">
        <pc:chgData name="李 毅" userId="9c2566471ecf680f" providerId="LiveId" clId="{DD8DC62A-E1E7-4671-9699-10457B8ED6F0}" dt="2021-11-16T13:23:34.782" v="687"/>
        <pc:sldMkLst>
          <pc:docMk/>
          <pc:sldMk cId="0" sldId="324"/>
        </pc:sldMkLst>
      </pc:sldChg>
      <pc:sldChg chg="add del modTransition">
        <pc:chgData name="李 毅" userId="9c2566471ecf680f" providerId="LiveId" clId="{DD8DC62A-E1E7-4671-9699-10457B8ED6F0}" dt="2021-11-16T13:23:34.782" v="687"/>
        <pc:sldMkLst>
          <pc:docMk/>
          <pc:sldMk cId="0" sldId="325"/>
        </pc:sldMkLst>
      </pc:sldChg>
      <pc:sldChg chg="add del modTransition">
        <pc:chgData name="李 毅" userId="9c2566471ecf680f" providerId="LiveId" clId="{DD8DC62A-E1E7-4671-9699-10457B8ED6F0}" dt="2021-11-16T13:23:34.782" v="687"/>
        <pc:sldMkLst>
          <pc:docMk/>
          <pc:sldMk cId="0" sldId="326"/>
        </pc:sldMkLst>
      </pc:sldChg>
      <pc:sldChg chg="add del modTransition">
        <pc:chgData name="李 毅" userId="9c2566471ecf680f" providerId="LiveId" clId="{DD8DC62A-E1E7-4671-9699-10457B8ED6F0}" dt="2021-11-16T13:23:34.782" v="687"/>
        <pc:sldMkLst>
          <pc:docMk/>
          <pc:sldMk cId="0" sldId="327"/>
        </pc:sldMkLst>
      </pc:sldChg>
      <pc:sldChg chg="add del modTransition">
        <pc:chgData name="李 毅" userId="9c2566471ecf680f" providerId="LiveId" clId="{DD8DC62A-E1E7-4671-9699-10457B8ED6F0}" dt="2021-11-16T13:23:34.782" v="687"/>
        <pc:sldMkLst>
          <pc:docMk/>
          <pc:sldMk cId="0" sldId="328"/>
        </pc:sldMkLst>
      </pc:sldChg>
      <pc:sldChg chg="add del modTransition">
        <pc:chgData name="李 毅" userId="9c2566471ecf680f" providerId="LiveId" clId="{DD8DC62A-E1E7-4671-9699-10457B8ED6F0}" dt="2021-11-16T13:23:34.782" v="687"/>
        <pc:sldMkLst>
          <pc:docMk/>
          <pc:sldMk cId="0" sldId="329"/>
        </pc:sldMkLst>
      </pc:sldChg>
      <pc:sldChg chg="add del modTransition">
        <pc:chgData name="李 毅" userId="9c2566471ecf680f" providerId="LiveId" clId="{DD8DC62A-E1E7-4671-9699-10457B8ED6F0}" dt="2021-11-16T13:23:34.782" v="687"/>
        <pc:sldMkLst>
          <pc:docMk/>
          <pc:sldMk cId="0" sldId="330"/>
        </pc:sldMkLst>
      </pc:sldChg>
      <pc:sldChg chg="add del modTransition">
        <pc:chgData name="李 毅" userId="9c2566471ecf680f" providerId="LiveId" clId="{DD8DC62A-E1E7-4671-9699-10457B8ED6F0}" dt="2021-11-16T13:23:34.782" v="687"/>
        <pc:sldMkLst>
          <pc:docMk/>
          <pc:sldMk cId="0" sldId="331"/>
        </pc:sldMkLst>
      </pc:sldChg>
      <pc:sldChg chg="add del modTransition">
        <pc:chgData name="李 毅" userId="9c2566471ecf680f" providerId="LiveId" clId="{DD8DC62A-E1E7-4671-9699-10457B8ED6F0}" dt="2021-11-16T13:23:34.782" v="687"/>
        <pc:sldMkLst>
          <pc:docMk/>
          <pc:sldMk cId="0" sldId="332"/>
        </pc:sldMkLst>
      </pc:sldChg>
      <pc:sldChg chg="addSp delSp modSp add mod modTransition modAnim">
        <pc:chgData name="李 毅" userId="9c2566471ecf680f" providerId="LiveId" clId="{DD8DC62A-E1E7-4671-9699-10457B8ED6F0}" dt="2021-11-16T13:23:34.782" v="687"/>
        <pc:sldMkLst>
          <pc:docMk/>
          <pc:sldMk cId="749364589" sldId="333"/>
        </pc:sldMkLst>
        <pc:spChg chg="mod">
          <ac:chgData name="李 毅" userId="9c2566471ecf680f" providerId="LiveId" clId="{DD8DC62A-E1E7-4671-9699-10457B8ED6F0}" dt="2021-11-16T13:18:48.366" v="599" actId="14100"/>
          <ac:spMkLst>
            <pc:docMk/>
            <pc:sldMk cId="749364589" sldId="333"/>
            <ac:spMk id="3" creationId="{00000000-0000-0000-0000-000000000000}"/>
          </ac:spMkLst>
        </pc:spChg>
        <pc:spChg chg="mod">
          <ac:chgData name="李 毅" userId="9c2566471ecf680f" providerId="LiveId" clId="{DD8DC62A-E1E7-4671-9699-10457B8ED6F0}" dt="2021-11-16T13:18:35.848" v="596" actId="1076"/>
          <ac:spMkLst>
            <pc:docMk/>
            <pc:sldMk cId="749364589" sldId="333"/>
            <ac:spMk id="4" creationId="{00000000-0000-0000-0000-000000000000}"/>
          </ac:spMkLst>
        </pc:spChg>
        <pc:spChg chg="mod">
          <ac:chgData name="李 毅" userId="9c2566471ecf680f" providerId="LiveId" clId="{DD8DC62A-E1E7-4671-9699-10457B8ED6F0}" dt="2021-11-16T13:18:52.730" v="600" actId="1076"/>
          <ac:spMkLst>
            <pc:docMk/>
            <pc:sldMk cId="749364589" sldId="333"/>
            <ac:spMk id="5" creationId="{00000000-0000-0000-0000-000000000000}"/>
          </ac:spMkLst>
        </pc:spChg>
        <pc:spChg chg="del">
          <ac:chgData name="李 毅" userId="9c2566471ecf680f" providerId="LiveId" clId="{DD8DC62A-E1E7-4671-9699-10457B8ED6F0}" dt="2021-11-16T13:18:14.226" v="589" actId="478"/>
          <ac:spMkLst>
            <pc:docMk/>
            <pc:sldMk cId="749364589" sldId="333"/>
            <ac:spMk id="6" creationId="{00000000-0000-0000-0000-000000000000}"/>
          </ac:spMkLst>
        </pc:spChg>
        <pc:spChg chg="add mod">
          <ac:chgData name="李 毅" userId="9c2566471ecf680f" providerId="LiveId" clId="{DD8DC62A-E1E7-4671-9699-10457B8ED6F0}" dt="2021-11-16T13:16:36.136" v="508" actId="571"/>
          <ac:spMkLst>
            <pc:docMk/>
            <pc:sldMk cId="749364589" sldId="333"/>
            <ac:spMk id="12" creationId="{6E15501D-B502-4C42-8A70-CEFE52DCA8ED}"/>
          </ac:spMkLst>
        </pc:spChg>
        <pc:spChg chg="add mod">
          <ac:chgData name="李 毅" userId="9c2566471ecf680f" providerId="LiveId" clId="{DD8DC62A-E1E7-4671-9699-10457B8ED6F0}" dt="2021-11-16T13:16:36.136" v="508" actId="571"/>
          <ac:spMkLst>
            <pc:docMk/>
            <pc:sldMk cId="749364589" sldId="333"/>
            <ac:spMk id="13" creationId="{65A39F76-EF40-4505-8317-C29BCB29C624}"/>
          </ac:spMkLst>
        </pc:spChg>
        <pc:spChg chg="add mod">
          <ac:chgData name="李 毅" userId="9c2566471ecf680f" providerId="LiveId" clId="{DD8DC62A-E1E7-4671-9699-10457B8ED6F0}" dt="2021-11-16T13:20:10.312" v="677" actId="20577"/>
          <ac:spMkLst>
            <pc:docMk/>
            <pc:sldMk cId="749364589" sldId="333"/>
            <ac:spMk id="14" creationId="{1F94EAF1-D841-492A-9FC1-A22852007CAD}"/>
          </ac:spMkLst>
        </pc:spChg>
        <pc:spChg chg="mod">
          <ac:chgData name="李 毅" userId="9c2566471ecf680f" providerId="LiveId" clId="{DD8DC62A-E1E7-4671-9699-10457B8ED6F0}" dt="2021-11-16T13:16:39.929" v="509" actId="1076"/>
          <ac:spMkLst>
            <pc:docMk/>
            <pc:sldMk cId="749364589" sldId="333"/>
            <ac:spMk id="20" creationId="{00000000-0000-0000-0000-000000000000}"/>
          </ac:spMkLst>
        </pc:spChg>
        <pc:spChg chg="mod">
          <ac:chgData name="李 毅" userId="9c2566471ecf680f" providerId="LiveId" clId="{DD8DC62A-E1E7-4671-9699-10457B8ED6F0}" dt="2021-11-16T13:17:21.718" v="562" actId="20577"/>
          <ac:spMkLst>
            <pc:docMk/>
            <pc:sldMk cId="749364589" sldId="333"/>
            <ac:spMk id="21" creationId="{00000000-0000-0000-0000-000000000000}"/>
          </ac:spMkLst>
        </pc:spChg>
        <pc:spChg chg="mod">
          <ac:chgData name="李 毅" userId="9c2566471ecf680f" providerId="LiveId" clId="{DD8DC62A-E1E7-4671-9699-10457B8ED6F0}" dt="2021-11-16T13:16:52.962" v="512" actId="1076"/>
          <ac:spMkLst>
            <pc:docMk/>
            <pc:sldMk cId="749364589" sldId="333"/>
            <ac:spMk id="24" creationId="{00000000-0000-0000-0000-000000000000}"/>
          </ac:spMkLst>
        </pc:spChg>
        <pc:spChg chg="mod">
          <ac:chgData name="李 毅" userId="9c2566471ecf680f" providerId="LiveId" clId="{DD8DC62A-E1E7-4671-9699-10457B8ED6F0}" dt="2021-11-16T13:18:08.357" v="588" actId="255"/>
          <ac:spMkLst>
            <pc:docMk/>
            <pc:sldMk cId="749364589" sldId="333"/>
            <ac:spMk id="25" creationId="{00000000-0000-0000-0000-000000000000}"/>
          </ac:spMkLst>
        </pc:spChg>
      </pc:sldChg>
      <pc:sldMasterChg chg="modTransition modSldLayout">
        <pc:chgData name="李 毅" userId="9c2566471ecf680f" providerId="LiveId" clId="{DD8DC62A-E1E7-4671-9699-10457B8ED6F0}" dt="2021-11-16T13:23:34.782" v="687"/>
        <pc:sldMasterMkLst>
          <pc:docMk/>
          <pc:sldMasterMk cId="901062131" sldId="2147483648"/>
        </pc:sldMasterMkLst>
        <pc:sldLayoutChg chg="modTransition">
          <pc:chgData name="李 毅" userId="9c2566471ecf680f" providerId="LiveId" clId="{DD8DC62A-E1E7-4671-9699-10457B8ED6F0}" dt="2021-11-16T13:23:34.782" v="687"/>
          <pc:sldLayoutMkLst>
            <pc:docMk/>
            <pc:sldMasterMk cId="901062131" sldId="2147483648"/>
            <pc:sldLayoutMk cId="3478939817" sldId="2147483649"/>
          </pc:sldLayoutMkLst>
        </pc:sldLayoutChg>
        <pc:sldLayoutChg chg="modTransition">
          <pc:chgData name="李 毅" userId="9c2566471ecf680f" providerId="LiveId" clId="{DD8DC62A-E1E7-4671-9699-10457B8ED6F0}" dt="2021-11-16T13:23:34.782" v="687"/>
          <pc:sldLayoutMkLst>
            <pc:docMk/>
            <pc:sldMasterMk cId="901062131" sldId="2147483648"/>
            <pc:sldLayoutMk cId="3343911337" sldId="2147483650"/>
          </pc:sldLayoutMkLst>
        </pc:sldLayoutChg>
        <pc:sldLayoutChg chg="modTransition">
          <pc:chgData name="李 毅" userId="9c2566471ecf680f" providerId="LiveId" clId="{DD8DC62A-E1E7-4671-9699-10457B8ED6F0}" dt="2021-11-16T13:23:34.782" v="687"/>
          <pc:sldLayoutMkLst>
            <pc:docMk/>
            <pc:sldMasterMk cId="901062131" sldId="2147483648"/>
            <pc:sldLayoutMk cId="2916027675" sldId="2147483651"/>
          </pc:sldLayoutMkLst>
        </pc:sldLayoutChg>
        <pc:sldLayoutChg chg="modTransition">
          <pc:chgData name="李 毅" userId="9c2566471ecf680f" providerId="LiveId" clId="{DD8DC62A-E1E7-4671-9699-10457B8ED6F0}" dt="2021-11-16T13:23:34.782" v="687"/>
          <pc:sldLayoutMkLst>
            <pc:docMk/>
            <pc:sldMasterMk cId="901062131" sldId="2147483648"/>
            <pc:sldLayoutMk cId="3001418271" sldId="2147483652"/>
          </pc:sldLayoutMkLst>
        </pc:sldLayoutChg>
        <pc:sldLayoutChg chg="modTransition">
          <pc:chgData name="李 毅" userId="9c2566471ecf680f" providerId="LiveId" clId="{DD8DC62A-E1E7-4671-9699-10457B8ED6F0}" dt="2021-11-16T13:23:34.782" v="687"/>
          <pc:sldLayoutMkLst>
            <pc:docMk/>
            <pc:sldMasterMk cId="901062131" sldId="2147483648"/>
            <pc:sldLayoutMk cId="1906489597" sldId="2147483653"/>
          </pc:sldLayoutMkLst>
        </pc:sldLayoutChg>
        <pc:sldLayoutChg chg="modTransition">
          <pc:chgData name="李 毅" userId="9c2566471ecf680f" providerId="LiveId" clId="{DD8DC62A-E1E7-4671-9699-10457B8ED6F0}" dt="2021-11-16T13:23:34.782" v="687"/>
          <pc:sldLayoutMkLst>
            <pc:docMk/>
            <pc:sldMasterMk cId="901062131" sldId="2147483648"/>
            <pc:sldLayoutMk cId="3824058743" sldId="2147483654"/>
          </pc:sldLayoutMkLst>
        </pc:sldLayoutChg>
        <pc:sldLayoutChg chg="modTransition">
          <pc:chgData name="李 毅" userId="9c2566471ecf680f" providerId="LiveId" clId="{DD8DC62A-E1E7-4671-9699-10457B8ED6F0}" dt="2021-11-16T13:23:34.782" v="687"/>
          <pc:sldLayoutMkLst>
            <pc:docMk/>
            <pc:sldMasterMk cId="901062131" sldId="2147483648"/>
            <pc:sldLayoutMk cId="750102922" sldId="2147483655"/>
          </pc:sldLayoutMkLst>
        </pc:sldLayoutChg>
        <pc:sldLayoutChg chg="modTransition">
          <pc:chgData name="李 毅" userId="9c2566471ecf680f" providerId="LiveId" clId="{DD8DC62A-E1E7-4671-9699-10457B8ED6F0}" dt="2021-11-16T13:23:34.782" v="687"/>
          <pc:sldLayoutMkLst>
            <pc:docMk/>
            <pc:sldMasterMk cId="901062131" sldId="2147483648"/>
            <pc:sldLayoutMk cId="1502343510" sldId="2147483656"/>
          </pc:sldLayoutMkLst>
        </pc:sldLayoutChg>
        <pc:sldLayoutChg chg="modTransition">
          <pc:chgData name="李 毅" userId="9c2566471ecf680f" providerId="LiveId" clId="{DD8DC62A-E1E7-4671-9699-10457B8ED6F0}" dt="2021-11-16T13:23:34.782" v="687"/>
          <pc:sldLayoutMkLst>
            <pc:docMk/>
            <pc:sldMasterMk cId="901062131" sldId="2147483648"/>
            <pc:sldLayoutMk cId="1350427922" sldId="2147483657"/>
          </pc:sldLayoutMkLst>
        </pc:sldLayoutChg>
        <pc:sldLayoutChg chg="modTransition">
          <pc:chgData name="李 毅" userId="9c2566471ecf680f" providerId="LiveId" clId="{DD8DC62A-E1E7-4671-9699-10457B8ED6F0}" dt="2021-11-16T13:23:34.782" v="687"/>
          <pc:sldLayoutMkLst>
            <pc:docMk/>
            <pc:sldMasterMk cId="901062131" sldId="2147483648"/>
            <pc:sldLayoutMk cId="1649393774" sldId="2147483658"/>
          </pc:sldLayoutMkLst>
        </pc:sldLayoutChg>
        <pc:sldLayoutChg chg="modTransition">
          <pc:chgData name="李 毅" userId="9c2566471ecf680f" providerId="LiveId" clId="{DD8DC62A-E1E7-4671-9699-10457B8ED6F0}" dt="2021-11-16T13:23:34.782" v="687"/>
          <pc:sldLayoutMkLst>
            <pc:docMk/>
            <pc:sldMasterMk cId="901062131" sldId="2147483648"/>
            <pc:sldLayoutMk cId="2747435578" sldId="2147483659"/>
          </pc:sldLayoutMkLst>
        </pc:sldLayoutChg>
      </pc:sldMasterChg>
      <pc:sldMasterChg chg="modTransition modSldLayout">
        <pc:chgData name="李 毅" userId="9c2566471ecf680f" providerId="LiveId" clId="{DD8DC62A-E1E7-4671-9699-10457B8ED6F0}" dt="2021-11-16T13:23:34.782" v="687"/>
        <pc:sldMasterMkLst>
          <pc:docMk/>
          <pc:sldMasterMk cId="842358676" sldId="2147483660"/>
        </pc:sldMasterMkLst>
        <pc:sldLayoutChg chg="modTransition">
          <pc:chgData name="李 毅" userId="9c2566471ecf680f" providerId="LiveId" clId="{DD8DC62A-E1E7-4671-9699-10457B8ED6F0}" dt="2021-11-16T13:23:34.782" v="687"/>
          <pc:sldLayoutMkLst>
            <pc:docMk/>
            <pc:sldMasterMk cId="842358676" sldId="2147483660"/>
            <pc:sldLayoutMk cId="1437081382" sldId="2147483661"/>
          </pc:sldLayoutMkLst>
        </pc:sldLayoutChg>
        <pc:sldLayoutChg chg="modTransition">
          <pc:chgData name="李 毅" userId="9c2566471ecf680f" providerId="LiveId" clId="{DD8DC62A-E1E7-4671-9699-10457B8ED6F0}" dt="2021-11-16T13:23:34.782" v="687"/>
          <pc:sldLayoutMkLst>
            <pc:docMk/>
            <pc:sldMasterMk cId="842358676" sldId="2147483660"/>
            <pc:sldLayoutMk cId="2512601656" sldId="2147483662"/>
          </pc:sldLayoutMkLst>
        </pc:sldLayoutChg>
        <pc:sldLayoutChg chg="modTransition">
          <pc:chgData name="李 毅" userId="9c2566471ecf680f" providerId="LiveId" clId="{DD8DC62A-E1E7-4671-9699-10457B8ED6F0}" dt="2021-11-16T13:23:34.782" v="687"/>
          <pc:sldLayoutMkLst>
            <pc:docMk/>
            <pc:sldMasterMk cId="842358676" sldId="2147483660"/>
            <pc:sldLayoutMk cId="1756591863" sldId="2147483663"/>
          </pc:sldLayoutMkLst>
        </pc:sldLayoutChg>
        <pc:sldLayoutChg chg="modTransition">
          <pc:chgData name="李 毅" userId="9c2566471ecf680f" providerId="LiveId" clId="{DD8DC62A-E1E7-4671-9699-10457B8ED6F0}" dt="2021-11-16T13:23:34.782" v="687"/>
          <pc:sldLayoutMkLst>
            <pc:docMk/>
            <pc:sldMasterMk cId="842358676" sldId="2147483660"/>
            <pc:sldLayoutMk cId="2997821514" sldId="2147483664"/>
          </pc:sldLayoutMkLst>
        </pc:sldLayoutChg>
        <pc:sldLayoutChg chg="modTransition">
          <pc:chgData name="李 毅" userId="9c2566471ecf680f" providerId="LiveId" clId="{DD8DC62A-E1E7-4671-9699-10457B8ED6F0}" dt="2021-11-16T13:23:34.782" v="687"/>
          <pc:sldLayoutMkLst>
            <pc:docMk/>
            <pc:sldMasterMk cId="842358676" sldId="2147483660"/>
            <pc:sldLayoutMk cId="1381779319" sldId="2147483665"/>
          </pc:sldLayoutMkLst>
        </pc:sldLayoutChg>
        <pc:sldLayoutChg chg="modTransition">
          <pc:chgData name="李 毅" userId="9c2566471ecf680f" providerId="LiveId" clId="{DD8DC62A-E1E7-4671-9699-10457B8ED6F0}" dt="2021-11-16T13:23:34.782" v="687"/>
          <pc:sldLayoutMkLst>
            <pc:docMk/>
            <pc:sldMasterMk cId="842358676" sldId="2147483660"/>
            <pc:sldLayoutMk cId="3403117470" sldId="2147483666"/>
          </pc:sldLayoutMkLst>
        </pc:sldLayoutChg>
        <pc:sldLayoutChg chg="modTransition">
          <pc:chgData name="李 毅" userId="9c2566471ecf680f" providerId="LiveId" clId="{DD8DC62A-E1E7-4671-9699-10457B8ED6F0}" dt="2021-11-16T13:23:34.782" v="687"/>
          <pc:sldLayoutMkLst>
            <pc:docMk/>
            <pc:sldMasterMk cId="842358676" sldId="2147483660"/>
            <pc:sldLayoutMk cId="3690395435" sldId="2147483667"/>
          </pc:sldLayoutMkLst>
        </pc:sldLayoutChg>
        <pc:sldLayoutChg chg="modTransition">
          <pc:chgData name="李 毅" userId="9c2566471ecf680f" providerId="LiveId" clId="{DD8DC62A-E1E7-4671-9699-10457B8ED6F0}" dt="2021-11-16T13:23:34.782" v="687"/>
          <pc:sldLayoutMkLst>
            <pc:docMk/>
            <pc:sldMasterMk cId="842358676" sldId="2147483660"/>
            <pc:sldLayoutMk cId="1324144567" sldId="2147483668"/>
          </pc:sldLayoutMkLst>
        </pc:sldLayoutChg>
        <pc:sldLayoutChg chg="modTransition">
          <pc:chgData name="李 毅" userId="9c2566471ecf680f" providerId="LiveId" clId="{DD8DC62A-E1E7-4671-9699-10457B8ED6F0}" dt="2021-11-16T13:23:34.782" v="687"/>
          <pc:sldLayoutMkLst>
            <pc:docMk/>
            <pc:sldMasterMk cId="842358676" sldId="2147483660"/>
            <pc:sldLayoutMk cId="1187674216" sldId="2147483669"/>
          </pc:sldLayoutMkLst>
        </pc:sldLayoutChg>
        <pc:sldLayoutChg chg="modTransition">
          <pc:chgData name="李 毅" userId="9c2566471ecf680f" providerId="LiveId" clId="{DD8DC62A-E1E7-4671-9699-10457B8ED6F0}" dt="2021-11-16T13:23:34.782" v="687"/>
          <pc:sldLayoutMkLst>
            <pc:docMk/>
            <pc:sldMasterMk cId="842358676" sldId="2147483660"/>
            <pc:sldLayoutMk cId="2797020766" sldId="2147483670"/>
          </pc:sldLayoutMkLst>
        </pc:sldLayoutChg>
        <pc:sldLayoutChg chg="modTransition">
          <pc:chgData name="李 毅" userId="9c2566471ecf680f" providerId="LiveId" clId="{DD8DC62A-E1E7-4671-9699-10457B8ED6F0}" dt="2021-11-16T13:23:34.782" v="687"/>
          <pc:sldLayoutMkLst>
            <pc:docMk/>
            <pc:sldMasterMk cId="842358676" sldId="2147483660"/>
            <pc:sldLayoutMk cId="3217838097" sldId="2147483671"/>
          </pc:sldLayoutMkLst>
        </pc:sldLayoutChg>
        <pc:sldLayoutChg chg="modTransition">
          <pc:chgData name="李 毅" userId="9c2566471ecf680f" providerId="LiveId" clId="{DD8DC62A-E1E7-4671-9699-10457B8ED6F0}" dt="2021-11-16T13:23:34.782" v="687"/>
          <pc:sldLayoutMkLst>
            <pc:docMk/>
            <pc:sldMasterMk cId="842358676" sldId="2147483660"/>
            <pc:sldLayoutMk cId="3579175438" sldId="2147483672"/>
          </pc:sldLayoutMkLst>
        </pc:sldLayoutChg>
      </pc:sldMasterChg>
      <pc:sldMasterChg chg="modTransition modSldLayout">
        <pc:chgData name="李 毅" userId="9c2566471ecf680f" providerId="LiveId" clId="{DD8DC62A-E1E7-4671-9699-10457B8ED6F0}" dt="2021-11-16T13:23:34.782" v="687"/>
        <pc:sldMasterMkLst>
          <pc:docMk/>
          <pc:sldMasterMk cId="1171748129" sldId="2147483673"/>
        </pc:sldMasterMkLst>
        <pc:sldLayoutChg chg="modTransition">
          <pc:chgData name="李 毅" userId="9c2566471ecf680f" providerId="LiveId" clId="{DD8DC62A-E1E7-4671-9699-10457B8ED6F0}" dt="2021-11-16T13:23:34.782" v="687"/>
          <pc:sldLayoutMkLst>
            <pc:docMk/>
            <pc:sldMasterMk cId="1171748129" sldId="2147483673"/>
            <pc:sldLayoutMk cId="2566499033" sldId="2147483674"/>
          </pc:sldLayoutMkLst>
        </pc:sldLayoutChg>
        <pc:sldLayoutChg chg="modTransition">
          <pc:chgData name="李 毅" userId="9c2566471ecf680f" providerId="LiveId" clId="{DD8DC62A-E1E7-4671-9699-10457B8ED6F0}" dt="2021-11-16T13:23:34.782" v="687"/>
          <pc:sldLayoutMkLst>
            <pc:docMk/>
            <pc:sldMasterMk cId="1171748129" sldId="2147483673"/>
            <pc:sldLayoutMk cId="1590357794" sldId="2147483675"/>
          </pc:sldLayoutMkLst>
        </pc:sldLayoutChg>
        <pc:sldLayoutChg chg="modTransition">
          <pc:chgData name="李 毅" userId="9c2566471ecf680f" providerId="LiveId" clId="{DD8DC62A-E1E7-4671-9699-10457B8ED6F0}" dt="2021-11-16T13:23:34.782" v="687"/>
          <pc:sldLayoutMkLst>
            <pc:docMk/>
            <pc:sldMasterMk cId="1171748129" sldId="2147483673"/>
            <pc:sldLayoutMk cId="3852774271" sldId="2147483676"/>
          </pc:sldLayoutMkLst>
        </pc:sldLayoutChg>
        <pc:sldLayoutChg chg="modTransition">
          <pc:chgData name="李 毅" userId="9c2566471ecf680f" providerId="LiveId" clId="{DD8DC62A-E1E7-4671-9699-10457B8ED6F0}" dt="2021-11-16T13:23:34.782" v="687"/>
          <pc:sldLayoutMkLst>
            <pc:docMk/>
            <pc:sldMasterMk cId="1171748129" sldId="2147483673"/>
            <pc:sldLayoutMk cId="4070936034" sldId="2147483677"/>
          </pc:sldLayoutMkLst>
        </pc:sldLayoutChg>
        <pc:sldLayoutChg chg="modTransition">
          <pc:chgData name="李 毅" userId="9c2566471ecf680f" providerId="LiveId" clId="{DD8DC62A-E1E7-4671-9699-10457B8ED6F0}" dt="2021-11-16T13:23:34.782" v="687"/>
          <pc:sldLayoutMkLst>
            <pc:docMk/>
            <pc:sldMasterMk cId="1171748129" sldId="2147483673"/>
            <pc:sldLayoutMk cId="1075579322" sldId="2147483678"/>
          </pc:sldLayoutMkLst>
        </pc:sldLayoutChg>
        <pc:sldLayoutChg chg="modTransition">
          <pc:chgData name="李 毅" userId="9c2566471ecf680f" providerId="LiveId" clId="{DD8DC62A-E1E7-4671-9699-10457B8ED6F0}" dt="2021-11-16T13:23:34.782" v="687"/>
          <pc:sldLayoutMkLst>
            <pc:docMk/>
            <pc:sldMasterMk cId="1171748129" sldId="2147483673"/>
            <pc:sldLayoutMk cId="2562425199" sldId="2147483679"/>
          </pc:sldLayoutMkLst>
        </pc:sldLayoutChg>
        <pc:sldLayoutChg chg="modTransition">
          <pc:chgData name="李 毅" userId="9c2566471ecf680f" providerId="LiveId" clId="{DD8DC62A-E1E7-4671-9699-10457B8ED6F0}" dt="2021-11-16T13:23:34.782" v="687"/>
          <pc:sldLayoutMkLst>
            <pc:docMk/>
            <pc:sldMasterMk cId="1171748129" sldId="2147483673"/>
            <pc:sldLayoutMk cId="327410919" sldId="2147483680"/>
          </pc:sldLayoutMkLst>
        </pc:sldLayoutChg>
        <pc:sldLayoutChg chg="modTransition">
          <pc:chgData name="李 毅" userId="9c2566471ecf680f" providerId="LiveId" clId="{DD8DC62A-E1E7-4671-9699-10457B8ED6F0}" dt="2021-11-16T13:23:34.782" v="687"/>
          <pc:sldLayoutMkLst>
            <pc:docMk/>
            <pc:sldMasterMk cId="1171748129" sldId="2147483673"/>
            <pc:sldLayoutMk cId="150063326" sldId="2147483681"/>
          </pc:sldLayoutMkLst>
        </pc:sldLayoutChg>
        <pc:sldLayoutChg chg="modTransition">
          <pc:chgData name="李 毅" userId="9c2566471ecf680f" providerId="LiveId" clId="{DD8DC62A-E1E7-4671-9699-10457B8ED6F0}" dt="2021-11-16T13:23:34.782" v="687"/>
          <pc:sldLayoutMkLst>
            <pc:docMk/>
            <pc:sldMasterMk cId="1171748129" sldId="2147483673"/>
            <pc:sldLayoutMk cId="1068319991" sldId="2147483682"/>
          </pc:sldLayoutMkLst>
        </pc:sldLayoutChg>
        <pc:sldLayoutChg chg="modTransition">
          <pc:chgData name="李 毅" userId="9c2566471ecf680f" providerId="LiveId" clId="{DD8DC62A-E1E7-4671-9699-10457B8ED6F0}" dt="2021-11-16T13:23:34.782" v="687"/>
          <pc:sldLayoutMkLst>
            <pc:docMk/>
            <pc:sldMasterMk cId="1171748129" sldId="2147483673"/>
            <pc:sldLayoutMk cId="209319168" sldId="2147483683"/>
          </pc:sldLayoutMkLst>
        </pc:sldLayoutChg>
        <pc:sldLayoutChg chg="modTransition">
          <pc:chgData name="李 毅" userId="9c2566471ecf680f" providerId="LiveId" clId="{DD8DC62A-E1E7-4671-9699-10457B8ED6F0}" dt="2021-11-16T13:23:34.782" v="687"/>
          <pc:sldLayoutMkLst>
            <pc:docMk/>
            <pc:sldMasterMk cId="1171748129" sldId="2147483673"/>
            <pc:sldLayoutMk cId="3301232757" sldId="2147483684"/>
          </pc:sldLayoutMkLst>
        </pc:sldLayoutChg>
        <pc:sldLayoutChg chg="modTransition">
          <pc:chgData name="李 毅" userId="9c2566471ecf680f" providerId="LiveId" clId="{DD8DC62A-E1E7-4671-9699-10457B8ED6F0}" dt="2021-11-16T13:23:34.782" v="687"/>
          <pc:sldLayoutMkLst>
            <pc:docMk/>
            <pc:sldMasterMk cId="1171748129" sldId="2147483673"/>
            <pc:sldLayoutMk cId="2262424419" sldId="2147483685"/>
          </pc:sldLayoutMkLst>
        </pc:sldLayoutChg>
      </pc:sldMasterChg>
      <pc:sldMasterChg chg="del delSldLayout modSldLayout">
        <pc:chgData name="李 毅" userId="9c2566471ecf680f" providerId="LiveId" clId="{DD8DC62A-E1E7-4671-9699-10457B8ED6F0}" dt="2021-11-16T13:02:44.854" v="248" actId="47"/>
        <pc:sldMasterMkLst>
          <pc:docMk/>
          <pc:sldMasterMk cId="3863685722" sldId="2147483673"/>
        </pc:sldMasterMkLst>
        <pc:sldLayoutChg chg="del">
          <pc:chgData name="李 毅" userId="9c2566471ecf680f" providerId="LiveId" clId="{DD8DC62A-E1E7-4671-9699-10457B8ED6F0}" dt="2021-11-16T13:02:44.854" v="248" actId="47"/>
          <pc:sldLayoutMkLst>
            <pc:docMk/>
            <pc:sldMasterMk cId="3863685722" sldId="2147483673"/>
            <pc:sldLayoutMk cId="3054493298" sldId="2147483674"/>
          </pc:sldLayoutMkLst>
        </pc:sldLayoutChg>
        <pc:sldLayoutChg chg="addSp delSp del">
          <pc:chgData name="李 毅" userId="9c2566471ecf680f" providerId="LiveId" clId="{DD8DC62A-E1E7-4671-9699-10457B8ED6F0}" dt="2021-11-16T13:02:44.854" v="248" actId="47"/>
          <pc:sldLayoutMkLst>
            <pc:docMk/>
            <pc:sldMasterMk cId="3863685722" sldId="2147483673"/>
            <pc:sldLayoutMk cId="878585396" sldId="2147483675"/>
          </pc:sldLayoutMkLst>
          <pc:picChg chg="add del">
            <ac:chgData name="李 毅" userId="9c2566471ecf680f" providerId="LiveId" clId="{DD8DC62A-E1E7-4671-9699-10457B8ED6F0}" dt="2021-11-16T12:59:21.126" v="209" actId="478"/>
            <ac:picMkLst>
              <pc:docMk/>
              <pc:sldMasterMk cId="3863685722" sldId="2147483673"/>
              <pc:sldLayoutMk cId="878585396" sldId="2147483675"/>
              <ac:picMk id="8" creationId="{00000000-0000-0000-0000-000000000000}"/>
            </ac:picMkLst>
          </pc:picChg>
        </pc:sldLayoutChg>
        <pc:sldLayoutChg chg="del">
          <pc:chgData name="李 毅" userId="9c2566471ecf680f" providerId="LiveId" clId="{DD8DC62A-E1E7-4671-9699-10457B8ED6F0}" dt="2021-11-16T13:02:44.854" v="248" actId="47"/>
          <pc:sldLayoutMkLst>
            <pc:docMk/>
            <pc:sldMasterMk cId="3863685722" sldId="2147483673"/>
            <pc:sldLayoutMk cId="71129827" sldId="2147483676"/>
          </pc:sldLayoutMkLst>
        </pc:sldLayoutChg>
        <pc:sldLayoutChg chg="del">
          <pc:chgData name="李 毅" userId="9c2566471ecf680f" providerId="LiveId" clId="{DD8DC62A-E1E7-4671-9699-10457B8ED6F0}" dt="2021-11-16T13:02:44.854" v="248" actId="47"/>
          <pc:sldLayoutMkLst>
            <pc:docMk/>
            <pc:sldMasterMk cId="3863685722" sldId="2147483673"/>
            <pc:sldLayoutMk cId="3017039918" sldId="2147483677"/>
          </pc:sldLayoutMkLst>
        </pc:sldLayoutChg>
        <pc:sldLayoutChg chg="del">
          <pc:chgData name="李 毅" userId="9c2566471ecf680f" providerId="LiveId" clId="{DD8DC62A-E1E7-4671-9699-10457B8ED6F0}" dt="2021-11-16T13:02:44.854" v="248" actId="47"/>
          <pc:sldLayoutMkLst>
            <pc:docMk/>
            <pc:sldMasterMk cId="3863685722" sldId="2147483673"/>
            <pc:sldLayoutMk cId="2063862077" sldId="2147483678"/>
          </pc:sldLayoutMkLst>
        </pc:sldLayoutChg>
        <pc:sldLayoutChg chg="del">
          <pc:chgData name="李 毅" userId="9c2566471ecf680f" providerId="LiveId" clId="{DD8DC62A-E1E7-4671-9699-10457B8ED6F0}" dt="2021-11-16T13:02:44.854" v="248" actId="47"/>
          <pc:sldLayoutMkLst>
            <pc:docMk/>
            <pc:sldMasterMk cId="3863685722" sldId="2147483673"/>
            <pc:sldLayoutMk cId="78470363" sldId="2147483679"/>
          </pc:sldLayoutMkLst>
        </pc:sldLayoutChg>
        <pc:sldLayoutChg chg="del">
          <pc:chgData name="李 毅" userId="9c2566471ecf680f" providerId="LiveId" clId="{DD8DC62A-E1E7-4671-9699-10457B8ED6F0}" dt="2021-11-16T13:02:44.854" v="248" actId="47"/>
          <pc:sldLayoutMkLst>
            <pc:docMk/>
            <pc:sldMasterMk cId="3863685722" sldId="2147483673"/>
            <pc:sldLayoutMk cId="2090490467" sldId="2147483680"/>
          </pc:sldLayoutMkLst>
        </pc:sldLayoutChg>
        <pc:sldLayoutChg chg="del">
          <pc:chgData name="李 毅" userId="9c2566471ecf680f" providerId="LiveId" clId="{DD8DC62A-E1E7-4671-9699-10457B8ED6F0}" dt="2021-11-16T13:02:44.854" v="248" actId="47"/>
          <pc:sldLayoutMkLst>
            <pc:docMk/>
            <pc:sldMasterMk cId="3863685722" sldId="2147483673"/>
            <pc:sldLayoutMk cId="2048026706" sldId="2147483681"/>
          </pc:sldLayoutMkLst>
        </pc:sldLayoutChg>
        <pc:sldLayoutChg chg="del">
          <pc:chgData name="李 毅" userId="9c2566471ecf680f" providerId="LiveId" clId="{DD8DC62A-E1E7-4671-9699-10457B8ED6F0}" dt="2021-11-16T13:02:44.854" v="248" actId="47"/>
          <pc:sldLayoutMkLst>
            <pc:docMk/>
            <pc:sldMasterMk cId="3863685722" sldId="2147483673"/>
            <pc:sldLayoutMk cId="962480983" sldId="2147483682"/>
          </pc:sldLayoutMkLst>
        </pc:sldLayoutChg>
        <pc:sldLayoutChg chg="del">
          <pc:chgData name="李 毅" userId="9c2566471ecf680f" providerId="LiveId" clId="{DD8DC62A-E1E7-4671-9699-10457B8ED6F0}" dt="2021-11-16T13:02:44.854" v="248" actId="47"/>
          <pc:sldLayoutMkLst>
            <pc:docMk/>
            <pc:sldMasterMk cId="3863685722" sldId="2147483673"/>
            <pc:sldLayoutMk cId="1804411946" sldId="2147483683"/>
          </pc:sldLayoutMkLst>
        </pc:sldLayoutChg>
        <pc:sldLayoutChg chg="del">
          <pc:chgData name="李 毅" userId="9c2566471ecf680f" providerId="LiveId" clId="{DD8DC62A-E1E7-4671-9699-10457B8ED6F0}" dt="2021-11-16T13:02:44.854" v="248" actId="47"/>
          <pc:sldLayoutMkLst>
            <pc:docMk/>
            <pc:sldMasterMk cId="3863685722" sldId="2147483673"/>
            <pc:sldLayoutMk cId="2413991043" sldId="2147483684"/>
          </pc:sldLayoutMkLst>
        </pc:sldLayoutChg>
        <pc:sldLayoutChg chg="del">
          <pc:chgData name="李 毅" userId="9c2566471ecf680f" providerId="LiveId" clId="{DD8DC62A-E1E7-4671-9699-10457B8ED6F0}" dt="2021-11-16T13:02:44.854" v="248" actId="47"/>
          <pc:sldLayoutMkLst>
            <pc:docMk/>
            <pc:sldMasterMk cId="3863685722" sldId="2147483673"/>
            <pc:sldLayoutMk cId="3501778549" sldId="2147483685"/>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7A7E58C-4EF8-4D43-B78C-147C21A63A60}" type="datetimeFigureOut">
              <a:rPr lang="zh-CN" altLang="en-US" smtClean="0"/>
              <a:t>2021/11/18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CB053B0-4537-4F0F-8950-677621A4FF44}" type="slidenum">
              <a:rPr lang="zh-CN" altLang="en-US" smtClean="0"/>
              <a:t>‹#›</a:t>
            </a:fld>
            <a:endParaRPr lang="zh-CN" altLang="en-US"/>
          </a:p>
        </p:txBody>
      </p:sp>
    </p:spTree>
    <p:extLst>
      <p:ext uri="{BB962C8B-B14F-4D97-AF65-F5344CB8AC3E}">
        <p14:creationId xmlns:p14="http://schemas.microsoft.com/office/powerpoint/2010/main" val="1089035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E814085-1836-4067-BF05-EE1CEA907A8D}"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760545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技术的开发展者一旦与商业利益捆绑起来，发展方向可能就是朝着商业利益最大化，而不会考虑技术发展带来的伦理、失业、教育等公共问题。</a:t>
            </a:r>
            <a:endParaRPr lang="en-US" altLang="zh-CN" dirty="0"/>
          </a:p>
          <a:p>
            <a:r>
              <a:rPr lang="zh-CN" altLang="en-US" dirty="0"/>
              <a:t>一种趋势，在政策和法律上争取话语权，工业革命的新情况无力应对，这次的技术革命要充分应对。</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7E4B67-FCD3-4532-BCA6-DE877EA71825}"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9555633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人工智能“创作”绘画、诗歌、音乐等。腾讯还开发出批量撰写报道的一些软件。人工智能的生成物能否获得保护？</a:t>
            </a:r>
            <a:endParaRPr lang="en-US" altLang="zh-CN" dirty="0"/>
          </a:p>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7E4B67-FCD3-4532-BCA6-DE877EA71825}"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8110823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2020</a:t>
            </a:r>
            <a:r>
              <a:rPr lang="zh-CN" altLang="en-US" sz="1200" b="0" i="0" kern="1200" dirty="0">
                <a:solidFill>
                  <a:schemeClr val="tx1"/>
                </a:solidFill>
                <a:effectLst/>
                <a:latin typeface="+mn-lt"/>
                <a:ea typeface="+mn-ea"/>
                <a:cs typeface="+mn-cs"/>
              </a:rPr>
              <a:t>年。本案首次对人工智能软件自动生成内容的著作权保护问题进行了司法回应，在不突破民事主体基本规范的前提下，在现行法律的权利保护体系内对此类内容的智力、经济投入予以肯定和保护，既肯定了计算机智能软件的价值，又谨慎地守住了著作权创作和权利主体的界限，是司法主动应对新技术、新问题的一次有益尝试。本案不仅体现了对现有法律制度的充分挖掘和准确应用，也体现了互联网司法面向未来、拥抱科技创新的鲜明态度。</a:t>
            </a:r>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7E4B67-FCD3-4532-BCA6-DE877EA71825}"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1915817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在现有的法律框架下，如果著作权法无法保护，可以考虑其他？</a:t>
            </a:r>
            <a:endParaRPr lang="en-US" altLang="zh-CN" dirty="0"/>
          </a:p>
          <a:p>
            <a:r>
              <a:rPr lang="en-US" altLang="zh-CN" dirty="0"/>
              <a:t>1.</a:t>
            </a:r>
            <a:r>
              <a:rPr lang="zh-CN" altLang="en-US" dirty="0"/>
              <a:t>合同关系有局限性，不能对抗合同关系意外的第三方。</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7E4B67-FCD3-4532-BCA6-DE877EA71825}"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6494410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否定说：一般认为当下</a:t>
            </a:r>
            <a:r>
              <a:rPr lang="en-US" altLang="zh-CN" dirty="0"/>
              <a:t>AI</a:t>
            </a:r>
            <a:r>
              <a:rPr lang="zh-CN" altLang="en-US" dirty="0"/>
              <a:t>发展水平，无法脱离作为人类工具存在，人工智能能够发展到何种阶段本身就值得怀疑；</a:t>
            </a:r>
            <a:endParaRPr lang="en-US" altLang="zh-CN" dirty="0"/>
          </a:p>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7E4B67-FCD3-4532-BCA6-DE877EA71825}"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5339836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E814085-1836-4067-BF05-EE1CEA907A8D}"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274725527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8927DC7C-EA85-41EA-BE8E-3BC04B9579CE}"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22</a:t>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2693823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8927DC7C-EA85-41EA-BE8E-3BC04B9579CE}"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a:t>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32362388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8927DC7C-EA85-41EA-BE8E-3BC04B9579CE}"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a:t>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37466791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技术创新战略的提出：以军事技术为主，政府投钱、拿钱。曼哈顿计划、战时科研局长报告，强调政府在科技创新中的责任，对战略制定具有奠基作用；</a:t>
            </a:r>
            <a:endParaRPr lang="en-US" altLang="zh-CN" dirty="0"/>
          </a:p>
          <a:p>
            <a:r>
              <a:rPr lang="en-US" altLang="zh-CN" dirty="0"/>
              <a:t>2.</a:t>
            </a:r>
            <a:r>
              <a:rPr lang="zh-CN" altLang="en-US" dirty="0"/>
              <a:t>政府对创新的资助法案：正式建立了国家科学基金会，颁布</a:t>
            </a:r>
            <a:r>
              <a:rPr lang="en-US" altLang="zh-CN" dirty="0"/>
              <a:t>《</a:t>
            </a:r>
            <a:r>
              <a:rPr lang="zh-CN" altLang="en-US" dirty="0"/>
              <a:t>国家科学基金法</a:t>
            </a:r>
            <a:r>
              <a:rPr lang="en-US" altLang="zh-CN" dirty="0"/>
              <a:t>》</a:t>
            </a:r>
          </a:p>
          <a:p>
            <a:r>
              <a:rPr lang="en-US" altLang="zh-CN" dirty="0"/>
              <a:t>3.</a:t>
            </a:r>
            <a:r>
              <a:rPr lang="zh-CN" altLang="en-US" dirty="0"/>
              <a:t>中小企业发展法：促进中小企业发展，为后续技术转移、技术创新与风险资本之间的结合奠定基础。</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7E4B67-FCD3-4532-BCA6-DE877EA71825}"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534857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之前接受政府资助的研发成果依法归政府所有，推行新一轮的科技创新政策、体制，使企业成为创新主体。</a:t>
            </a:r>
            <a:endParaRPr lang="en-US" altLang="zh-CN" dirty="0"/>
          </a:p>
          <a:p>
            <a:r>
              <a:rPr lang="zh-CN" altLang="en-US" dirty="0"/>
              <a:t>军民融合内在拥有完整制度体系；对国家科技发展进行规划；鼓励研发机构和企业之间合作互通、实现技术向私人部门转移、带动企业的科技研发热情</a:t>
            </a:r>
            <a:r>
              <a:rPr lang="en-US" altLang="zh-CN" dirty="0"/>
              <a:t>——《…</a:t>
            </a:r>
            <a:r>
              <a:rPr lang="zh-CN" altLang="en-US" dirty="0"/>
              <a:t>法案</a:t>
            </a:r>
            <a:r>
              <a:rPr lang="en-US" altLang="zh-CN" dirty="0"/>
              <a:t>》</a:t>
            </a:r>
            <a:r>
              <a:rPr lang="zh-CN" altLang="en-US" dirty="0"/>
              <a:t>；政府减免税收、支持、资助、奖励等。</a:t>
            </a:r>
            <a:endParaRPr lang="en-US" altLang="zh-CN"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7E4B67-FCD3-4532-BCA6-DE877EA71825}"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8473525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布什政府</a:t>
            </a:r>
            <a:r>
              <a:rPr lang="en-US" altLang="zh-CN" dirty="0"/>
              <a:t>《</a:t>
            </a:r>
            <a:r>
              <a:rPr lang="zh-CN" altLang="en-US" dirty="0"/>
              <a:t>美国政策文件</a:t>
            </a:r>
            <a:r>
              <a:rPr lang="en-US" altLang="zh-CN" dirty="0"/>
              <a:t>》</a:t>
            </a:r>
            <a:r>
              <a:rPr lang="zh-CN" altLang="en-US" dirty="0"/>
              <a:t>、克林顿政府</a:t>
            </a:r>
            <a:r>
              <a:rPr lang="en-US" altLang="zh-CN" dirty="0"/>
              <a:t>《</a:t>
            </a:r>
            <a:r>
              <a:rPr lang="zh-CN" altLang="en-US" dirty="0"/>
              <a:t>科学与国家利益</a:t>
            </a:r>
            <a:r>
              <a:rPr lang="en-US" altLang="zh-CN" dirty="0"/>
              <a:t>》</a:t>
            </a:r>
            <a:r>
              <a:rPr lang="zh-CN" altLang="en-US" dirty="0"/>
              <a:t>，提出国家科技创新目标；为技术转化为商品进入市场创造良好环境；风险投资企业迅速发展，解决融资困难问题，硅谷；培养、吸收高技术人才。</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7E4B67-FCD3-4532-BCA6-DE877EA71825}"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3540695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7E4B67-FCD3-4532-BCA6-DE877EA71825}"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1525510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一视同仁是对待资本和技术的态度。在当今中国经济现状下，外资对中国是否依旧重要？能否通过经济自循环解决中国发展问题。不要轻易、武断将将科技竞争与合作简化为爱国与卖国的关系。</a:t>
            </a:r>
            <a:endParaRPr lang="en-US" altLang="zh-CN" dirty="0"/>
          </a:p>
          <a:p>
            <a:r>
              <a:rPr lang="zh-CN" altLang="en-US" dirty="0"/>
              <a:t>近些年美国对中国小动作不断，大动作不停，是本国主义的体现。</a:t>
            </a:r>
            <a:endParaRPr lang="en-US" altLang="zh-CN" dirty="0"/>
          </a:p>
          <a:p>
            <a:r>
              <a:rPr lang="zh-CN" altLang="en-US" dirty="0"/>
              <a:t>国家有关部门通过文件形式给出具体数据目标，促进芯片国产化。有战略意义，能否通用化？</a:t>
            </a:r>
            <a:endParaRPr lang="en-US" altLang="zh-CN" dirty="0"/>
          </a:p>
          <a:p>
            <a:r>
              <a:rPr lang="zh-CN" altLang="en-US" dirty="0"/>
              <a:t>自主和他主，补贴优惠，导致关门效应，刺激创新、引领发展无法实现。</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7E4B67-FCD3-4532-BCA6-DE877EA71825}"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7022160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各地政府发展对象一致、政策手段雷同，是否看准了人工智能发展前景？难道都认为这些地方最适合发展？</a:t>
            </a:r>
            <a:endParaRPr lang="en-US" altLang="zh-CN" dirty="0"/>
          </a:p>
          <a:p>
            <a:r>
              <a:rPr lang="zh-CN" altLang="en-US" dirty="0"/>
              <a:t>各级政府制定文件出发点很好，但对市场活动的人为干预的结果反映出来，有时候成功，有时候不成功。</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7E4B67-FCD3-4532-BCA6-DE877EA71825}"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8603412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E1F2E7-7A5E-4412-99C6-D2F6FE65F136}"/>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713C974-4A36-4FFB-AC43-4203601B924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BBF34C0A-CE8A-4203-AB7A-E7BE9FDB84C4}"/>
              </a:ext>
            </a:extLst>
          </p:cNvPr>
          <p:cNvSpPr>
            <a:spLocks noGrp="1"/>
          </p:cNvSpPr>
          <p:nvPr>
            <p:ph type="dt" sz="half" idx="10"/>
          </p:nvPr>
        </p:nvSpPr>
        <p:spPr/>
        <p:txBody>
          <a:bodyPr/>
          <a:lstStyle/>
          <a:p>
            <a:fld id="{DD52C6BB-7E75-47B5-A8D3-E1657CB8C800}" type="datetimeFigureOut">
              <a:rPr lang="zh-CN" altLang="en-US" smtClean="0"/>
              <a:t>2021/11/18</a:t>
            </a:fld>
            <a:endParaRPr lang="zh-CN" altLang="en-US"/>
          </a:p>
        </p:txBody>
      </p:sp>
      <p:sp>
        <p:nvSpPr>
          <p:cNvPr id="5" name="页脚占位符 4">
            <a:extLst>
              <a:ext uri="{FF2B5EF4-FFF2-40B4-BE49-F238E27FC236}">
                <a16:creationId xmlns:a16="http://schemas.microsoft.com/office/drawing/2014/main" id="{D0D87B61-1476-4D2A-9A96-A8638C7045F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82FEBEA-8B68-45A0-A191-1D5AA30D0006}"/>
              </a:ext>
            </a:extLst>
          </p:cNvPr>
          <p:cNvSpPr>
            <a:spLocks noGrp="1"/>
          </p:cNvSpPr>
          <p:nvPr>
            <p:ph type="sldNum" sz="quarter" idx="12"/>
          </p:nvPr>
        </p:nvSpPr>
        <p:spPr/>
        <p:txBody>
          <a:bodyPr/>
          <a:lstStyle/>
          <a:p>
            <a:fld id="{AA90C3FD-5B0B-40FF-B789-62B7E580B83C}" type="slidenum">
              <a:rPr lang="zh-CN" altLang="en-US" smtClean="0"/>
              <a:t>‹#›</a:t>
            </a:fld>
            <a:endParaRPr lang="zh-CN" altLang="en-US"/>
          </a:p>
        </p:txBody>
      </p:sp>
    </p:spTree>
    <p:extLst>
      <p:ext uri="{BB962C8B-B14F-4D97-AF65-F5344CB8AC3E}">
        <p14:creationId xmlns:p14="http://schemas.microsoft.com/office/powerpoint/2010/main" val="34789398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F884B4-C8AE-4718-9D8D-4939212A0A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546F24F-7AB9-43A2-97F5-E6BCF074795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FFB1166-ACDD-4A84-ACB7-48946E598468}"/>
              </a:ext>
            </a:extLst>
          </p:cNvPr>
          <p:cNvSpPr>
            <a:spLocks noGrp="1"/>
          </p:cNvSpPr>
          <p:nvPr>
            <p:ph type="dt" sz="half" idx="10"/>
          </p:nvPr>
        </p:nvSpPr>
        <p:spPr/>
        <p:txBody>
          <a:bodyPr/>
          <a:lstStyle/>
          <a:p>
            <a:fld id="{DD52C6BB-7E75-47B5-A8D3-E1657CB8C800}" type="datetimeFigureOut">
              <a:rPr lang="zh-CN" altLang="en-US" smtClean="0"/>
              <a:t>2021/11/18</a:t>
            </a:fld>
            <a:endParaRPr lang="zh-CN" altLang="en-US"/>
          </a:p>
        </p:txBody>
      </p:sp>
      <p:sp>
        <p:nvSpPr>
          <p:cNvPr id="5" name="页脚占位符 4">
            <a:extLst>
              <a:ext uri="{FF2B5EF4-FFF2-40B4-BE49-F238E27FC236}">
                <a16:creationId xmlns:a16="http://schemas.microsoft.com/office/drawing/2014/main" id="{B9FD4333-98F6-42E1-9BE9-0F3ED2A0F36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4E46939-52B2-44AB-A363-0470CA214282}"/>
              </a:ext>
            </a:extLst>
          </p:cNvPr>
          <p:cNvSpPr>
            <a:spLocks noGrp="1"/>
          </p:cNvSpPr>
          <p:nvPr>
            <p:ph type="sldNum" sz="quarter" idx="12"/>
          </p:nvPr>
        </p:nvSpPr>
        <p:spPr/>
        <p:txBody>
          <a:bodyPr/>
          <a:lstStyle/>
          <a:p>
            <a:fld id="{AA90C3FD-5B0B-40FF-B789-62B7E580B83C}" type="slidenum">
              <a:rPr lang="zh-CN" altLang="en-US" smtClean="0"/>
              <a:t>‹#›</a:t>
            </a:fld>
            <a:endParaRPr lang="zh-CN" altLang="en-US"/>
          </a:p>
        </p:txBody>
      </p:sp>
    </p:spTree>
    <p:extLst>
      <p:ext uri="{BB962C8B-B14F-4D97-AF65-F5344CB8AC3E}">
        <p14:creationId xmlns:p14="http://schemas.microsoft.com/office/powerpoint/2010/main" val="16493937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8EEB3E4-A4B2-4C00-A0FD-0424B7BEC46E}"/>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21A1B2-FCE3-433B-B8A7-4CC8485111D9}"/>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66AA034-DF8B-4FF0-B448-07087EC47BB5}"/>
              </a:ext>
            </a:extLst>
          </p:cNvPr>
          <p:cNvSpPr>
            <a:spLocks noGrp="1"/>
          </p:cNvSpPr>
          <p:nvPr>
            <p:ph type="dt" sz="half" idx="10"/>
          </p:nvPr>
        </p:nvSpPr>
        <p:spPr/>
        <p:txBody>
          <a:bodyPr/>
          <a:lstStyle/>
          <a:p>
            <a:fld id="{DD52C6BB-7E75-47B5-A8D3-E1657CB8C800}" type="datetimeFigureOut">
              <a:rPr lang="zh-CN" altLang="en-US" smtClean="0"/>
              <a:t>2021/11/18</a:t>
            </a:fld>
            <a:endParaRPr lang="zh-CN" altLang="en-US"/>
          </a:p>
        </p:txBody>
      </p:sp>
      <p:sp>
        <p:nvSpPr>
          <p:cNvPr id="5" name="页脚占位符 4">
            <a:extLst>
              <a:ext uri="{FF2B5EF4-FFF2-40B4-BE49-F238E27FC236}">
                <a16:creationId xmlns:a16="http://schemas.microsoft.com/office/drawing/2014/main" id="{E3B4442B-D90C-4688-B07F-47FC848C856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3EDC743-DAB5-44A0-804C-E16B5DE9D57A}"/>
              </a:ext>
            </a:extLst>
          </p:cNvPr>
          <p:cNvSpPr>
            <a:spLocks noGrp="1"/>
          </p:cNvSpPr>
          <p:nvPr>
            <p:ph type="sldNum" sz="quarter" idx="12"/>
          </p:nvPr>
        </p:nvSpPr>
        <p:spPr/>
        <p:txBody>
          <a:bodyPr/>
          <a:lstStyle/>
          <a:p>
            <a:fld id="{AA90C3FD-5B0B-40FF-B789-62B7E580B83C}" type="slidenum">
              <a:rPr lang="zh-CN" altLang="en-US" smtClean="0"/>
              <a:t>‹#›</a:t>
            </a:fld>
            <a:endParaRPr lang="zh-CN" altLang="en-US"/>
          </a:p>
        </p:txBody>
      </p:sp>
    </p:spTree>
    <p:extLst>
      <p:ext uri="{BB962C8B-B14F-4D97-AF65-F5344CB8AC3E}">
        <p14:creationId xmlns:p14="http://schemas.microsoft.com/office/powerpoint/2010/main" val="274743557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p>
            <a:fld id="{2E8C10CD-CE84-4E2B-BABD-39448864A424}" type="datetimeFigureOut">
              <a:rPr lang="zh-CN" altLang="en-US" smtClean="0"/>
              <a:t>2021/11/18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EB70648-4C7E-4A21-B8DD-2D1324099071}" type="slidenum">
              <a:rPr lang="zh-CN" altLang="en-US" smtClean="0"/>
              <a:t>‹#›</a:t>
            </a:fld>
            <a:endParaRPr lang="zh-CN" altLang="en-US"/>
          </a:p>
        </p:txBody>
      </p:sp>
    </p:spTree>
    <p:extLst>
      <p:ext uri="{BB962C8B-B14F-4D97-AF65-F5344CB8AC3E}">
        <p14:creationId xmlns:p14="http://schemas.microsoft.com/office/powerpoint/2010/main" val="143708138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6"/>
            <a:ext cx="10515600" cy="1258888"/>
          </a:xfrm>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2E8C10CD-CE84-4E2B-BABD-39448864A424}" type="datetimeFigureOut">
              <a:rPr lang="zh-CN" altLang="en-US" smtClean="0"/>
              <a:t>2021/11/18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EB70648-4C7E-4A21-B8DD-2D1324099071}" type="slidenum">
              <a:rPr lang="zh-CN" altLang="en-US" smtClean="0"/>
              <a:t>‹#›</a:t>
            </a:fld>
            <a:endParaRPr lang="zh-CN" altLang="en-US"/>
          </a:p>
        </p:txBody>
      </p:sp>
      <p:cxnSp>
        <p:nvCxnSpPr>
          <p:cNvPr id="7" name="直接连接符 6"/>
          <p:cNvCxnSpPr/>
          <p:nvPr userDrawn="1"/>
        </p:nvCxnSpPr>
        <p:spPr>
          <a:xfrm>
            <a:off x="838200" y="1624013"/>
            <a:ext cx="10515600" cy="0"/>
          </a:xfrm>
          <a:prstGeom prst="line">
            <a:avLst/>
          </a:prstGeom>
          <a:ln w="38100">
            <a:gradFill flip="none" rotWithShape="1">
              <a:gsLst>
                <a:gs pos="100000">
                  <a:schemeClr val="accent2">
                    <a:lumMod val="0"/>
                    <a:lumOff val="100000"/>
                  </a:schemeClr>
                </a:gs>
                <a:gs pos="83375">
                  <a:srgbClr val="F5E2E4"/>
                </a:gs>
                <a:gs pos="66750">
                  <a:srgbClr val="EBC4C9"/>
                </a:gs>
                <a:gs pos="45500">
                  <a:srgbClr val="D78992"/>
                </a:gs>
                <a:gs pos="3000">
                  <a:srgbClr val="AE1324"/>
                </a:gs>
              </a:gsLst>
              <a:path path="circle">
                <a:fillToRect t="100000" r="100000"/>
              </a:path>
              <a:tileRect l="-100000" b="-100000"/>
            </a:gradFill>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251260165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6"/>
            <a:ext cx="10515600" cy="1258888"/>
          </a:xfrm>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2E8C10CD-CE84-4E2B-BABD-39448864A424}" type="datetimeFigureOut">
              <a:rPr lang="zh-CN" altLang="en-US" smtClean="0"/>
              <a:t>2021/11/18</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BEB70648-4C7E-4A21-B8DD-2D1324099071}" type="slidenum">
              <a:rPr lang="zh-CN" altLang="en-US" smtClean="0"/>
              <a:t>‹#›</a:t>
            </a:fld>
            <a:endParaRPr lang="zh-CN" altLang="en-US"/>
          </a:p>
        </p:txBody>
      </p:sp>
      <p:cxnSp>
        <p:nvCxnSpPr>
          <p:cNvPr id="6" name="直接连接符 5"/>
          <p:cNvCxnSpPr/>
          <p:nvPr userDrawn="1"/>
        </p:nvCxnSpPr>
        <p:spPr>
          <a:xfrm>
            <a:off x="838200" y="1624013"/>
            <a:ext cx="10515600" cy="0"/>
          </a:xfrm>
          <a:prstGeom prst="line">
            <a:avLst/>
          </a:prstGeom>
          <a:ln w="38100">
            <a:gradFill flip="none" rotWithShape="1">
              <a:gsLst>
                <a:gs pos="100000">
                  <a:schemeClr val="accent2">
                    <a:lumMod val="0"/>
                    <a:lumOff val="100000"/>
                  </a:schemeClr>
                </a:gs>
                <a:gs pos="83375">
                  <a:srgbClr val="F5E2E4"/>
                </a:gs>
                <a:gs pos="66750">
                  <a:srgbClr val="EBC4C9"/>
                </a:gs>
                <a:gs pos="45500">
                  <a:srgbClr val="D78992"/>
                </a:gs>
                <a:gs pos="3000">
                  <a:srgbClr val="AE1324"/>
                </a:gs>
              </a:gsLst>
              <a:path path="circle">
                <a:fillToRect t="100000" r="100000"/>
              </a:path>
              <a:tileRect l="-100000" b="-100000"/>
            </a:gradFill>
          </a:ln>
        </p:spPr>
        <p:style>
          <a:lnRef idx="3">
            <a:schemeClr val="accent2"/>
          </a:lnRef>
          <a:fillRef idx="0">
            <a:schemeClr val="accent2"/>
          </a:fillRef>
          <a:effectRef idx="2">
            <a:schemeClr val="accent2"/>
          </a:effectRef>
          <a:fontRef idx="minor">
            <a:schemeClr val="tx1"/>
          </a:fontRef>
        </p:style>
      </p:cxnSp>
      <p:pic>
        <p:nvPicPr>
          <p:cNvPr id="7" name="图片 6" descr="横版组合——透明.png"/>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8747855" y="6054574"/>
            <a:ext cx="3086577" cy="6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5659186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2E8C10CD-CE84-4E2B-BABD-39448864A424}" type="datetimeFigureOut">
              <a:rPr lang="zh-CN" altLang="en-US" smtClean="0"/>
              <a:t>2021/11/18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EB70648-4C7E-4A21-B8DD-2D1324099071}" type="slidenum">
              <a:rPr lang="zh-CN" altLang="en-US" smtClean="0"/>
              <a:t>‹#›</a:t>
            </a:fld>
            <a:endParaRPr lang="zh-CN" altLang="en-US"/>
          </a:p>
        </p:txBody>
      </p:sp>
    </p:spTree>
    <p:extLst>
      <p:ext uri="{BB962C8B-B14F-4D97-AF65-F5344CB8AC3E}">
        <p14:creationId xmlns:p14="http://schemas.microsoft.com/office/powerpoint/2010/main" val="299782151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2E8C10CD-CE84-4E2B-BABD-39448864A424}" type="datetimeFigureOut">
              <a:rPr lang="zh-CN" altLang="en-US" smtClean="0"/>
              <a:t>2021/11/18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EB70648-4C7E-4A21-B8DD-2D1324099071}" type="slidenum">
              <a:rPr lang="zh-CN" altLang="en-US" smtClean="0"/>
              <a:t>‹#›</a:t>
            </a:fld>
            <a:endParaRPr lang="zh-CN" altLang="en-US"/>
          </a:p>
        </p:txBody>
      </p:sp>
    </p:spTree>
    <p:extLst>
      <p:ext uri="{BB962C8B-B14F-4D97-AF65-F5344CB8AC3E}">
        <p14:creationId xmlns:p14="http://schemas.microsoft.com/office/powerpoint/2010/main" val="138177931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2E8C10CD-CE84-4E2B-BABD-39448864A424}" type="datetimeFigureOut">
              <a:rPr lang="zh-CN" altLang="en-US" smtClean="0"/>
              <a:t>2021/11/18</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BEB70648-4C7E-4A21-B8DD-2D1324099071}" type="slidenum">
              <a:rPr lang="zh-CN" altLang="en-US" smtClean="0"/>
              <a:t>‹#›</a:t>
            </a:fld>
            <a:endParaRPr lang="zh-CN" altLang="en-US"/>
          </a:p>
        </p:txBody>
      </p:sp>
    </p:spTree>
    <p:extLst>
      <p:ext uri="{BB962C8B-B14F-4D97-AF65-F5344CB8AC3E}">
        <p14:creationId xmlns:p14="http://schemas.microsoft.com/office/powerpoint/2010/main" val="340311747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E8C10CD-CE84-4E2B-BABD-39448864A424}" type="datetimeFigureOut">
              <a:rPr lang="zh-CN" altLang="en-US" smtClean="0"/>
              <a:t>2021/11/18</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BEB70648-4C7E-4A21-B8DD-2D1324099071}" type="slidenum">
              <a:rPr lang="zh-CN" altLang="en-US" smtClean="0"/>
              <a:t>‹#›</a:t>
            </a:fld>
            <a:endParaRPr lang="zh-CN" altLang="en-US"/>
          </a:p>
        </p:txBody>
      </p:sp>
    </p:spTree>
    <p:extLst>
      <p:ext uri="{BB962C8B-B14F-4D97-AF65-F5344CB8AC3E}">
        <p14:creationId xmlns:p14="http://schemas.microsoft.com/office/powerpoint/2010/main" val="369039543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2E8C10CD-CE84-4E2B-BABD-39448864A424}" type="datetimeFigureOut">
              <a:rPr lang="zh-CN" altLang="en-US" smtClean="0"/>
              <a:t>2021/11/18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EB70648-4C7E-4A21-B8DD-2D1324099071}" type="slidenum">
              <a:rPr lang="zh-CN" altLang="en-US" smtClean="0"/>
              <a:t>‹#›</a:t>
            </a:fld>
            <a:endParaRPr lang="zh-CN" altLang="en-US"/>
          </a:p>
        </p:txBody>
      </p:sp>
    </p:spTree>
    <p:extLst>
      <p:ext uri="{BB962C8B-B14F-4D97-AF65-F5344CB8AC3E}">
        <p14:creationId xmlns:p14="http://schemas.microsoft.com/office/powerpoint/2010/main" val="13241445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441D31-B1E4-4109-9B5B-59E51C0A80B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28A2D1B-0235-48F4-A981-D3565328B13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3CB276E-F52A-4181-A98E-6E25218CFCB7}"/>
              </a:ext>
            </a:extLst>
          </p:cNvPr>
          <p:cNvSpPr>
            <a:spLocks noGrp="1"/>
          </p:cNvSpPr>
          <p:nvPr>
            <p:ph type="dt" sz="half" idx="10"/>
          </p:nvPr>
        </p:nvSpPr>
        <p:spPr/>
        <p:txBody>
          <a:bodyPr/>
          <a:lstStyle/>
          <a:p>
            <a:fld id="{DD52C6BB-7E75-47B5-A8D3-E1657CB8C800}" type="datetimeFigureOut">
              <a:rPr lang="zh-CN" altLang="en-US" smtClean="0"/>
              <a:t>2021/11/18</a:t>
            </a:fld>
            <a:endParaRPr lang="zh-CN" altLang="en-US"/>
          </a:p>
        </p:txBody>
      </p:sp>
      <p:sp>
        <p:nvSpPr>
          <p:cNvPr id="5" name="页脚占位符 4">
            <a:extLst>
              <a:ext uri="{FF2B5EF4-FFF2-40B4-BE49-F238E27FC236}">
                <a16:creationId xmlns:a16="http://schemas.microsoft.com/office/drawing/2014/main" id="{B88BCAE1-6396-4A0E-BEEF-BC65D45F044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3825393-E598-48CA-B9BB-8D96550198C2}"/>
              </a:ext>
            </a:extLst>
          </p:cNvPr>
          <p:cNvSpPr>
            <a:spLocks noGrp="1"/>
          </p:cNvSpPr>
          <p:nvPr>
            <p:ph type="sldNum" sz="quarter" idx="12"/>
          </p:nvPr>
        </p:nvSpPr>
        <p:spPr/>
        <p:txBody>
          <a:bodyPr/>
          <a:lstStyle/>
          <a:p>
            <a:fld id="{AA90C3FD-5B0B-40FF-B789-62B7E580B83C}" type="slidenum">
              <a:rPr lang="zh-CN" altLang="en-US" smtClean="0"/>
              <a:t>‹#›</a:t>
            </a:fld>
            <a:endParaRPr lang="zh-CN" altLang="en-US"/>
          </a:p>
        </p:txBody>
      </p:sp>
    </p:spTree>
    <p:extLst>
      <p:ext uri="{BB962C8B-B14F-4D97-AF65-F5344CB8AC3E}">
        <p14:creationId xmlns:p14="http://schemas.microsoft.com/office/powerpoint/2010/main" val="334391133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2E8C10CD-CE84-4E2B-BABD-39448864A424}" type="datetimeFigureOut">
              <a:rPr lang="zh-CN" altLang="en-US" smtClean="0"/>
              <a:t>2021/11/18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EB70648-4C7E-4A21-B8DD-2D1324099071}" type="slidenum">
              <a:rPr lang="zh-CN" altLang="en-US" smtClean="0"/>
              <a:t>‹#›</a:t>
            </a:fld>
            <a:endParaRPr lang="zh-CN" altLang="en-US"/>
          </a:p>
        </p:txBody>
      </p:sp>
    </p:spTree>
    <p:extLst>
      <p:ext uri="{BB962C8B-B14F-4D97-AF65-F5344CB8AC3E}">
        <p14:creationId xmlns:p14="http://schemas.microsoft.com/office/powerpoint/2010/main" val="118767421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2E8C10CD-CE84-4E2B-BABD-39448864A424}" type="datetimeFigureOut">
              <a:rPr lang="zh-CN" altLang="en-US" smtClean="0"/>
              <a:t>2021/11/18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EB70648-4C7E-4A21-B8DD-2D1324099071}" type="slidenum">
              <a:rPr lang="zh-CN" altLang="en-US" smtClean="0"/>
              <a:t>‹#›</a:t>
            </a:fld>
            <a:endParaRPr lang="zh-CN" altLang="en-US"/>
          </a:p>
        </p:txBody>
      </p:sp>
    </p:spTree>
    <p:extLst>
      <p:ext uri="{BB962C8B-B14F-4D97-AF65-F5344CB8AC3E}">
        <p14:creationId xmlns:p14="http://schemas.microsoft.com/office/powerpoint/2010/main" val="279702076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2E8C10CD-CE84-4E2B-BABD-39448864A424}" type="datetimeFigureOut">
              <a:rPr lang="zh-CN" altLang="en-US" smtClean="0"/>
              <a:t>2021/11/18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EB70648-4C7E-4A21-B8DD-2D1324099071}" type="slidenum">
              <a:rPr lang="zh-CN" altLang="en-US" smtClean="0"/>
              <a:t>‹#›</a:t>
            </a:fld>
            <a:endParaRPr lang="zh-CN" altLang="en-US"/>
          </a:p>
        </p:txBody>
      </p:sp>
    </p:spTree>
    <p:extLst>
      <p:ext uri="{BB962C8B-B14F-4D97-AF65-F5344CB8AC3E}">
        <p14:creationId xmlns:p14="http://schemas.microsoft.com/office/powerpoint/2010/main" val="321783809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609600" y="1600201"/>
            <a:ext cx="10972800" cy="4525963"/>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609600" y="6356351"/>
            <a:ext cx="2844800" cy="365125"/>
          </a:xfrm>
          <a:prstGeom prst="rect">
            <a:avLst/>
          </a:prstGeom>
        </p:spPr>
        <p:txBody>
          <a:bodyPr/>
          <a:lstStyle/>
          <a:p>
            <a:fld id="{B80C25AB-01CB-44EF-B684-5AB310DE0BC5}" type="datetimeFigureOut">
              <a:rPr lang="zh-CN" altLang="en-US" smtClean="0"/>
              <a:pPr/>
              <a:t>2021/11/18</a:t>
            </a:fld>
            <a:endParaRPr lang="zh-CN" altLang="en-US"/>
          </a:p>
        </p:txBody>
      </p:sp>
      <p:sp>
        <p:nvSpPr>
          <p:cNvPr id="5" name="页脚占位符 4"/>
          <p:cNvSpPr>
            <a:spLocks noGrp="1"/>
          </p:cNvSpPr>
          <p:nvPr>
            <p:ph type="ftr" sz="quarter" idx="11"/>
          </p:nvPr>
        </p:nvSpPr>
        <p:spPr>
          <a:xfrm>
            <a:off x="4165600" y="6356351"/>
            <a:ext cx="3860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737600" y="6356351"/>
            <a:ext cx="2844800" cy="365125"/>
          </a:xfrm>
          <a:prstGeom prst="rect">
            <a:avLst/>
          </a:prstGeom>
        </p:spPr>
        <p:txBody>
          <a:bodyPr/>
          <a:lstStyle/>
          <a:p>
            <a:fld id="{0B0403A9-6F57-44BB-8D80-D390D4D80500}" type="slidenum">
              <a:rPr lang="zh-CN" altLang="en-US" smtClean="0"/>
              <a:pPr/>
              <a:t>‹#›</a:t>
            </a:fld>
            <a:endParaRPr lang="zh-CN" altLang="en-US"/>
          </a:p>
        </p:txBody>
      </p:sp>
    </p:spTree>
    <p:extLst>
      <p:ext uri="{BB962C8B-B14F-4D97-AF65-F5344CB8AC3E}">
        <p14:creationId xmlns:p14="http://schemas.microsoft.com/office/powerpoint/2010/main" val="357917543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E8C10CD-CE84-4E2B-BABD-39448864A424}" type="datetimeFigureOut">
              <a:rPr kumimoji="0" lang="zh-CN" altLang="en-US" sz="1200" b="0" i="0" u="none" strike="noStrike" kern="1200" cap="none" spc="0" normalizeH="0" baseline="0" noProof="0" smtClean="0">
                <a:ln>
                  <a:noFill/>
                </a:ln>
                <a:solidFill>
                  <a:srgbClr val="000000">
                    <a:tint val="75000"/>
                  </a:srgbClr>
                </a:solidFill>
                <a:effectLst/>
                <a:uLnTx/>
                <a:uFillTx/>
                <a:latin typeface="Arial"/>
                <a:ea typeface="微软雅黑"/>
                <a:cs typeface="+mn-cs"/>
              </a:rPr>
              <a:pPr marL="0" marR="0" lvl="0" indent="0" algn="l" defTabSz="914400" rtl="0" eaLnBrk="1" fontAlgn="auto" latinLnBrk="0" hangingPunct="1">
                <a:lnSpc>
                  <a:spcPct val="100000"/>
                </a:lnSpc>
                <a:spcBef>
                  <a:spcPts val="0"/>
                </a:spcBef>
                <a:spcAft>
                  <a:spcPts val="0"/>
                </a:spcAft>
                <a:buClrTx/>
                <a:buSzTx/>
                <a:buFontTx/>
                <a:buNone/>
                <a:tabLst/>
                <a:defRPr/>
              </a:pPr>
              <a:t>2021/11/18</a:t>
            </a:fld>
            <a:endParaRPr kumimoji="0" lang="zh-CN" altLang="en-US" sz="1200" b="0" i="0" u="none" strike="noStrike" kern="1200" cap="none" spc="0" normalizeH="0" baseline="0" noProof="0">
              <a:ln>
                <a:noFill/>
              </a:ln>
              <a:solidFill>
                <a:srgbClr val="000000">
                  <a:tint val="75000"/>
                </a:srgbClr>
              </a:solidFill>
              <a:effectLst/>
              <a:uLnTx/>
              <a:uFillTx/>
              <a:latin typeface="Arial"/>
              <a:ea typeface="微软雅黑"/>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srgbClr val="000000">
                  <a:tint val="75000"/>
                </a:srgbClr>
              </a:solidFill>
              <a:effectLst/>
              <a:uLnTx/>
              <a:uFillTx/>
              <a:latin typeface="Arial"/>
              <a:ea typeface="微软雅黑"/>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EB70648-4C7E-4A21-B8DD-2D1324099071}" type="slidenum">
              <a:rPr kumimoji="0" lang="zh-CN" altLang="en-US" sz="1200" b="0" i="0" u="none" strike="noStrike" kern="1200" cap="none" spc="0" normalizeH="0" baseline="0" noProof="0" smtClean="0">
                <a:ln>
                  <a:noFill/>
                </a:ln>
                <a:solidFill>
                  <a:srgbClr val="000000">
                    <a:tint val="75000"/>
                  </a:srgbClr>
                </a:solidFill>
                <a:effectLst/>
                <a:uLnTx/>
                <a:uFillTx/>
                <a:latin typeface="Arial"/>
                <a:ea typeface="微软雅黑"/>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srgbClr val="000000">
                  <a:tint val="75000"/>
                </a:srgbClr>
              </a:solidFill>
              <a:effectLst/>
              <a:uLnTx/>
              <a:uFillTx/>
              <a:latin typeface="Arial"/>
              <a:ea typeface="微软雅黑"/>
              <a:cs typeface="+mn-cs"/>
            </a:endParaRPr>
          </a:p>
        </p:txBody>
      </p:sp>
    </p:spTree>
    <p:extLst>
      <p:ext uri="{BB962C8B-B14F-4D97-AF65-F5344CB8AC3E}">
        <p14:creationId xmlns:p14="http://schemas.microsoft.com/office/powerpoint/2010/main" val="14468056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6"/>
            <a:ext cx="10515600" cy="1258888"/>
          </a:xfrm>
        </p:spPr>
        <p:txBody>
          <a:bodyPr/>
          <a:lstStyle/>
          <a:p>
            <a:r>
              <a:rPr lang="zh-CN" altLang="en-US"/>
              <a:t>单击此处编辑母版标题样式</a:t>
            </a:r>
          </a:p>
        </p:txBody>
      </p:sp>
      <p:sp>
        <p:nvSpPr>
          <p:cNvPr id="3" name="内容占位符 2"/>
          <p:cNvSpPr>
            <a:spLocks noGrp="1"/>
          </p:cNvSpPr>
          <p:nvPr>
            <p:ph idx="1" hasCustomPrompt="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E8C10CD-CE84-4E2B-BABD-39448864A424}" type="datetimeFigureOut">
              <a:rPr kumimoji="0" lang="zh-CN" altLang="en-US" sz="1200" b="0" i="0" u="none" strike="noStrike" kern="1200" cap="none" spc="0" normalizeH="0" baseline="0" noProof="0" smtClean="0">
                <a:ln>
                  <a:noFill/>
                </a:ln>
                <a:solidFill>
                  <a:srgbClr val="000000">
                    <a:tint val="75000"/>
                  </a:srgbClr>
                </a:solidFill>
                <a:effectLst/>
                <a:uLnTx/>
                <a:uFillTx/>
                <a:latin typeface="Arial"/>
                <a:ea typeface="微软雅黑"/>
                <a:cs typeface="+mn-cs"/>
              </a:rPr>
              <a:pPr marL="0" marR="0" lvl="0" indent="0" algn="l" defTabSz="914400" rtl="0" eaLnBrk="1" fontAlgn="auto" latinLnBrk="0" hangingPunct="1">
                <a:lnSpc>
                  <a:spcPct val="100000"/>
                </a:lnSpc>
                <a:spcBef>
                  <a:spcPts val="0"/>
                </a:spcBef>
                <a:spcAft>
                  <a:spcPts val="0"/>
                </a:spcAft>
                <a:buClrTx/>
                <a:buSzTx/>
                <a:buFontTx/>
                <a:buNone/>
                <a:tabLst/>
                <a:defRPr/>
              </a:pPr>
              <a:t>2021/11/18</a:t>
            </a:fld>
            <a:endParaRPr kumimoji="0" lang="zh-CN" altLang="en-US" sz="1200" b="0" i="0" u="none" strike="noStrike" kern="1200" cap="none" spc="0" normalizeH="0" baseline="0" noProof="0">
              <a:ln>
                <a:noFill/>
              </a:ln>
              <a:solidFill>
                <a:srgbClr val="000000">
                  <a:tint val="75000"/>
                </a:srgbClr>
              </a:solidFill>
              <a:effectLst/>
              <a:uLnTx/>
              <a:uFillTx/>
              <a:latin typeface="Arial"/>
              <a:ea typeface="微软雅黑"/>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srgbClr val="000000">
                  <a:tint val="75000"/>
                </a:srgbClr>
              </a:solidFill>
              <a:effectLst/>
              <a:uLnTx/>
              <a:uFillTx/>
              <a:latin typeface="Arial"/>
              <a:ea typeface="微软雅黑"/>
              <a:cs typeface="+mn-cs"/>
            </a:endParaRPr>
          </a:p>
        </p:txBody>
      </p:sp>
      <p:cxnSp>
        <p:nvCxnSpPr>
          <p:cNvPr id="7" name="直接连接符 6"/>
          <p:cNvCxnSpPr/>
          <p:nvPr userDrawn="1"/>
        </p:nvCxnSpPr>
        <p:spPr>
          <a:xfrm>
            <a:off x="838200" y="1624013"/>
            <a:ext cx="10515600" cy="0"/>
          </a:xfrm>
          <a:prstGeom prst="line">
            <a:avLst/>
          </a:prstGeom>
          <a:ln w="38100">
            <a:gradFill flip="none" rotWithShape="1">
              <a:gsLst>
                <a:gs pos="100000">
                  <a:schemeClr val="accent2">
                    <a:lumMod val="0"/>
                    <a:lumOff val="100000"/>
                  </a:schemeClr>
                </a:gs>
                <a:gs pos="83375">
                  <a:srgbClr val="F5E2E4"/>
                </a:gs>
                <a:gs pos="66750">
                  <a:srgbClr val="EBC4C9"/>
                </a:gs>
                <a:gs pos="45500">
                  <a:srgbClr val="D78992"/>
                </a:gs>
                <a:gs pos="3000">
                  <a:srgbClr val="AE1324"/>
                </a:gs>
              </a:gsLst>
              <a:path path="circle">
                <a:fillToRect t="100000" r="100000"/>
              </a:path>
              <a:tileRect l="-100000" b="-100000"/>
            </a:gradFill>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22082952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6"/>
            <a:ext cx="10515600" cy="1258888"/>
          </a:xfrm>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E8C10CD-CE84-4E2B-BABD-39448864A424}" type="datetimeFigureOut">
              <a:rPr kumimoji="0" lang="zh-CN" altLang="en-US" sz="1200" b="0" i="0" u="none" strike="noStrike" kern="1200" cap="none" spc="0" normalizeH="0" baseline="0" noProof="0" smtClean="0">
                <a:ln>
                  <a:noFill/>
                </a:ln>
                <a:solidFill>
                  <a:srgbClr val="000000">
                    <a:tint val="75000"/>
                  </a:srgbClr>
                </a:solidFill>
                <a:effectLst/>
                <a:uLnTx/>
                <a:uFillTx/>
                <a:latin typeface="Arial"/>
                <a:ea typeface="微软雅黑"/>
                <a:cs typeface="+mn-cs"/>
              </a:rPr>
              <a:pPr marL="0" marR="0" lvl="0" indent="0" algn="l" defTabSz="914400" rtl="0" eaLnBrk="1" fontAlgn="auto" latinLnBrk="0" hangingPunct="1">
                <a:lnSpc>
                  <a:spcPct val="100000"/>
                </a:lnSpc>
                <a:spcBef>
                  <a:spcPts val="0"/>
                </a:spcBef>
                <a:spcAft>
                  <a:spcPts val="0"/>
                </a:spcAft>
                <a:buClrTx/>
                <a:buSzTx/>
                <a:buFontTx/>
                <a:buNone/>
                <a:tabLst/>
                <a:defRPr/>
              </a:pPr>
              <a:t>2021/11/18</a:t>
            </a:fld>
            <a:endParaRPr kumimoji="0" lang="zh-CN" altLang="en-US" sz="1200" b="0" i="0" u="none" strike="noStrike" kern="1200" cap="none" spc="0" normalizeH="0" baseline="0" noProof="0">
              <a:ln>
                <a:noFill/>
              </a:ln>
              <a:solidFill>
                <a:srgbClr val="000000">
                  <a:tint val="75000"/>
                </a:srgbClr>
              </a:solidFill>
              <a:effectLst/>
              <a:uLnTx/>
              <a:uFillTx/>
              <a:latin typeface="Arial"/>
              <a:ea typeface="微软雅黑"/>
              <a:cs typeface="+mn-cs"/>
            </a:endParaRPr>
          </a:p>
        </p:txBody>
      </p:sp>
      <p:sp>
        <p:nvSpPr>
          <p:cNvPr id="4" name="页脚占位符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srgbClr val="000000">
                  <a:tint val="75000"/>
                </a:srgbClr>
              </a:solidFill>
              <a:effectLst/>
              <a:uLnTx/>
              <a:uFillTx/>
              <a:latin typeface="Arial"/>
              <a:ea typeface="微软雅黑"/>
              <a:cs typeface="+mn-cs"/>
            </a:endParaRPr>
          </a:p>
        </p:txBody>
      </p:sp>
      <p:sp>
        <p:nvSpPr>
          <p:cNvPr id="5" name="灯片编号占位符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EB70648-4C7E-4A21-B8DD-2D1324099071}" type="slidenum">
              <a:rPr kumimoji="0" lang="zh-CN" altLang="en-US" sz="1200" b="0" i="0" u="none" strike="noStrike" kern="1200" cap="none" spc="0" normalizeH="0" baseline="0" noProof="0" smtClean="0">
                <a:ln>
                  <a:noFill/>
                </a:ln>
                <a:solidFill>
                  <a:srgbClr val="000000">
                    <a:tint val="75000"/>
                  </a:srgbClr>
                </a:solidFill>
                <a:effectLst/>
                <a:uLnTx/>
                <a:uFillTx/>
                <a:latin typeface="Arial"/>
                <a:ea typeface="微软雅黑"/>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srgbClr val="000000">
                  <a:tint val="75000"/>
                </a:srgbClr>
              </a:solidFill>
              <a:effectLst/>
              <a:uLnTx/>
              <a:uFillTx/>
              <a:latin typeface="Arial"/>
              <a:ea typeface="微软雅黑"/>
              <a:cs typeface="+mn-cs"/>
            </a:endParaRPr>
          </a:p>
        </p:txBody>
      </p:sp>
      <p:cxnSp>
        <p:nvCxnSpPr>
          <p:cNvPr id="6" name="直接连接符 5"/>
          <p:cNvCxnSpPr/>
          <p:nvPr userDrawn="1"/>
        </p:nvCxnSpPr>
        <p:spPr>
          <a:xfrm>
            <a:off x="838200" y="1624013"/>
            <a:ext cx="10515600" cy="0"/>
          </a:xfrm>
          <a:prstGeom prst="line">
            <a:avLst/>
          </a:prstGeom>
          <a:ln w="38100">
            <a:gradFill flip="none" rotWithShape="1">
              <a:gsLst>
                <a:gs pos="100000">
                  <a:schemeClr val="accent2">
                    <a:lumMod val="0"/>
                    <a:lumOff val="100000"/>
                  </a:schemeClr>
                </a:gs>
                <a:gs pos="83375">
                  <a:srgbClr val="F5E2E4"/>
                </a:gs>
                <a:gs pos="66750">
                  <a:srgbClr val="EBC4C9"/>
                </a:gs>
                <a:gs pos="45500">
                  <a:srgbClr val="D78992"/>
                </a:gs>
                <a:gs pos="3000">
                  <a:srgbClr val="AE1324"/>
                </a:gs>
              </a:gsLst>
              <a:path path="circle">
                <a:fillToRect t="100000" r="100000"/>
              </a:path>
              <a:tileRect l="-100000" b="-100000"/>
            </a:gradFill>
          </a:ln>
        </p:spPr>
        <p:style>
          <a:lnRef idx="3">
            <a:schemeClr val="accent2"/>
          </a:lnRef>
          <a:fillRef idx="0">
            <a:schemeClr val="accent2"/>
          </a:fillRef>
          <a:effectRef idx="2">
            <a:schemeClr val="accent2"/>
          </a:effectRef>
          <a:fontRef idx="minor">
            <a:schemeClr val="tx1"/>
          </a:fontRef>
        </p:style>
      </p:cxnSp>
      <p:pic>
        <p:nvPicPr>
          <p:cNvPr id="7" name="图片 6" descr="横版组合——透明.png"/>
          <p:cNvPicPr>
            <a:picLocks noChangeAspect="1"/>
          </p:cNvPicPr>
          <p:nvPr userDrawn="1"/>
        </p:nvPicPr>
        <p:blipFill>
          <a:blip r:embed="rId2" cstate="screen"/>
          <a:srcRect/>
          <a:stretch>
            <a:fillRect/>
          </a:stretch>
        </p:blipFill>
        <p:spPr bwMode="auto">
          <a:xfrm>
            <a:off x="8747855" y="6054574"/>
            <a:ext cx="3086577" cy="6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5606760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E8C10CD-CE84-4E2B-BABD-39448864A424}" type="datetimeFigureOut">
              <a:rPr kumimoji="0" lang="zh-CN" altLang="en-US" sz="1200" b="0" i="0" u="none" strike="noStrike" kern="1200" cap="none" spc="0" normalizeH="0" baseline="0" noProof="0" smtClean="0">
                <a:ln>
                  <a:noFill/>
                </a:ln>
                <a:solidFill>
                  <a:srgbClr val="000000">
                    <a:tint val="75000"/>
                  </a:srgbClr>
                </a:solidFill>
                <a:effectLst/>
                <a:uLnTx/>
                <a:uFillTx/>
                <a:latin typeface="Arial"/>
                <a:ea typeface="微软雅黑"/>
                <a:cs typeface="+mn-cs"/>
              </a:rPr>
              <a:pPr marL="0" marR="0" lvl="0" indent="0" algn="l" defTabSz="914400" rtl="0" eaLnBrk="1" fontAlgn="auto" latinLnBrk="0" hangingPunct="1">
                <a:lnSpc>
                  <a:spcPct val="100000"/>
                </a:lnSpc>
                <a:spcBef>
                  <a:spcPts val="0"/>
                </a:spcBef>
                <a:spcAft>
                  <a:spcPts val="0"/>
                </a:spcAft>
                <a:buClrTx/>
                <a:buSzTx/>
                <a:buFontTx/>
                <a:buNone/>
                <a:tabLst/>
                <a:defRPr/>
              </a:pPr>
              <a:t>2021/11/18</a:t>
            </a:fld>
            <a:endParaRPr kumimoji="0" lang="zh-CN" altLang="en-US" sz="1200" b="0" i="0" u="none" strike="noStrike" kern="1200" cap="none" spc="0" normalizeH="0" baseline="0" noProof="0">
              <a:ln>
                <a:noFill/>
              </a:ln>
              <a:solidFill>
                <a:srgbClr val="000000">
                  <a:tint val="75000"/>
                </a:srgbClr>
              </a:solidFill>
              <a:effectLst/>
              <a:uLnTx/>
              <a:uFillTx/>
              <a:latin typeface="Arial"/>
              <a:ea typeface="微软雅黑"/>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srgbClr val="000000">
                  <a:tint val="75000"/>
                </a:srgbClr>
              </a:solidFill>
              <a:effectLst/>
              <a:uLnTx/>
              <a:uFillTx/>
              <a:latin typeface="Arial"/>
              <a:ea typeface="微软雅黑"/>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EB70648-4C7E-4A21-B8DD-2D1324099071}" type="slidenum">
              <a:rPr kumimoji="0" lang="zh-CN" altLang="en-US" sz="1200" b="0" i="0" u="none" strike="noStrike" kern="1200" cap="none" spc="0" normalizeH="0" baseline="0" noProof="0" smtClean="0">
                <a:ln>
                  <a:noFill/>
                </a:ln>
                <a:solidFill>
                  <a:srgbClr val="000000">
                    <a:tint val="75000"/>
                  </a:srgbClr>
                </a:solidFill>
                <a:effectLst/>
                <a:uLnTx/>
                <a:uFillTx/>
                <a:latin typeface="Arial"/>
                <a:ea typeface="微软雅黑"/>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srgbClr val="000000">
                  <a:tint val="75000"/>
                </a:srgbClr>
              </a:solidFill>
              <a:effectLst/>
              <a:uLnTx/>
              <a:uFillTx/>
              <a:latin typeface="Arial"/>
              <a:ea typeface="微软雅黑"/>
              <a:cs typeface="+mn-cs"/>
            </a:endParaRPr>
          </a:p>
        </p:txBody>
      </p:sp>
    </p:spTree>
    <p:extLst>
      <p:ext uri="{BB962C8B-B14F-4D97-AF65-F5344CB8AC3E}">
        <p14:creationId xmlns:p14="http://schemas.microsoft.com/office/powerpoint/2010/main" val="373029650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E8C10CD-CE84-4E2B-BABD-39448864A424}" type="datetimeFigureOut">
              <a:rPr kumimoji="0" lang="zh-CN" altLang="en-US" sz="1200" b="0" i="0" u="none" strike="noStrike" kern="1200" cap="none" spc="0" normalizeH="0" baseline="0" noProof="0" smtClean="0">
                <a:ln>
                  <a:noFill/>
                </a:ln>
                <a:solidFill>
                  <a:srgbClr val="000000">
                    <a:tint val="75000"/>
                  </a:srgbClr>
                </a:solidFill>
                <a:effectLst/>
                <a:uLnTx/>
                <a:uFillTx/>
                <a:latin typeface="Arial"/>
                <a:ea typeface="微软雅黑"/>
                <a:cs typeface="+mn-cs"/>
              </a:rPr>
              <a:pPr marL="0" marR="0" lvl="0" indent="0" algn="l" defTabSz="914400" rtl="0" eaLnBrk="1" fontAlgn="auto" latinLnBrk="0" hangingPunct="1">
                <a:lnSpc>
                  <a:spcPct val="100000"/>
                </a:lnSpc>
                <a:spcBef>
                  <a:spcPts val="0"/>
                </a:spcBef>
                <a:spcAft>
                  <a:spcPts val="0"/>
                </a:spcAft>
                <a:buClrTx/>
                <a:buSzTx/>
                <a:buFontTx/>
                <a:buNone/>
                <a:tabLst/>
                <a:defRPr/>
              </a:pPr>
              <a:t>2021/11/18</a:t>
            </a:fld>
            <a:endParaRPr kumimoji="0" lang="zh-CN" altLang="en-US" sz="1200" b="0" i="0" u="none" strike="noStrike" kern="1200" cap="none" spc="0" normalizeH="0" baseline="0" noProof="0">
              <a:ln>
                <a:noFill/>
              </a:ln>
              <a:solidFill>
                <a:srgbClr val="000000">
                  <a:tint val="75000"/>
                </a:srgbClr>
              </a:solidFill>
              <a:effectLst/>
              <a:uLnTx/>
              <a:uFillTx/>
              <a:latin typeface="Arial"/>
              <a:ea typeface="微软雅黑"/>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srgbClr val="000000">
                  <a:tint val="75000"/>
                </a:srgbClr>
              </a:solidFill>
              <a:effectLst/>
              <a:uLnTx/>
              <a:uFillTx/>
              <a:latin typeface="Arial"/>
              <a:ea typeface="微软雅黑"/>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EB70648-4C7E-4A21-B8DD-2D1324099071}" type="slidenum">
              <a:rPr kumimoji="0" lang="zh-CN" altLang="en-US" sz="1200" b="0" i="0" u="none" strike="noStrike" kern="1200" cap="none" spc="0" normalizeH="0" baseline="0" noProof="0" smtClean="0">
                <a:ln>
                  <a:noFill/>
                </a:ln>
                <a:solidFill>
                  <a:srgbClr val="000000">
                    <a:tint val="75000"/>
                  </a:srgbClr>
                </a:solidFill>
                <a:effectLst/>
                <a:uLnTx/>
                <a:uFillTx/>
                <a:latin typeface="Arial"/>
                <a:ea typeface="微软雅黑"/>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srgbClr val="000000">
                  <a:tint val="75000"/>
                </a:srgbClr>
              </a:solidFill>
              <a:effectLst/>
              <a:uLnTx/>
              <a:uFillTx/>
              <a:latin typeface="Arial"/>
              <a:ea typeface="微软雅黑"/>
              <a:cs typeface="+mn-cs"/>
            </a:endParaRPr>
          </a:p>
        </p:txBody>
      </p:sp>
    </p:spTree>
    <p:extLst>
      <p:ext uri="{BB962C8B-B14F-4D97-AF65-F5344CB8AC3E}">
        <p14:creationId xmlns:p14="http://schemas.microsoft.com/office/powerpoint/2010/main" val="11082596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E8C10CD-CE84-4E2B-BABD-39448864A424}" type="datetimeFigureOut">
              <a:rPr kumimoji="0" lang="zh-CN" altLang="en-US" sz="1200" b="0" i="0" u="none" strike="noStrike" kern="1200" cap="none" spc="0" normalizeH="0" baseline="0" noProof="0" smtClean="0">
                <a:ln>
                  <a:noFill/>
                </a:ln>
                <a:solidFill>
                  <a:srgbClr val="000000">
                    <a:tint val="75000"/>
                  </a:srgbClr>
                </a:solidFill>
                <a:effectLst/>
                <a:uLnTx/>
                <a:uFillTx/>
                <a:latin typeface="Arial"/>
                <a:ea typeface="微软雅黑"/>
                <a:cs typeface="+mn-cs"/>
              </a:rPr>
              <a:pPr marL="0" marR="0" lvl="0" indent="0" algn="l" defTabSz="914400" rtl="0" eaLnBrk="1" fontAlgn="auto" latinLnBrk="0" hangingPunct="1">
                <a:lnSpc>
                  <a:spcPct val="100000"/>
                </a:lnSpc>
                <a:spcBef>
                  <a:spcPts val="0"/>
                </a:spcBef>
                <a:spcAft>
                  <a:spcPts val="0"/>
                </a:spcAft>
                <a:buClrTx/>
                <a:buSzTx/>
                <a:buFontTx/>
                <a:buNone/>
                <a:tabLst/>
                <a:defRPr/>
              </a:pPr>
              <a:t>2021/11/18</a:t>
            </a:fld>
            <a:endParaRPr kumimoji="0" lang="zh-CN" altLang="en-US" sz="1200" b="0" i="0" u="none" strike="noStrike" kern="1200" cap="none" spc="0" normalizeH="0" baseline="0" noProof="0">
              <a:ln>
                <a:noFill/>
              </a:ln>
              <a:solidFill>
                <a:srgbClr val="000000">
                  <a:tint val="75000"/>
                </a:srgbClr>
              </a:solidFill>
              <a:effectLst/>
              <a:uLnTx/>
              <a:uFillTx/>
              <a:latin typeface="Arial"/>
              <a:ea typeface="微软雅黑"/>
              <a:cs typeface="+mn-cs"/>
            </a:endParaRPr>
          </a:p>
        </p:txBody>
      </p:sp>
      <p:sp>
        <p:nvSpPr>
          <p:cNvPr id="8" name="页脚占位符 7"/>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srgbClr val="000000">
                  <a:tint val="75000"/>
                </a:srgbClr>
              </a:solidFill>
              <a:effectLst/>
              <a:uLnTx/>
              <a:uFillTx/>
              <a:latin typeface="Arial"/>
              <a:ea typeface="微软雅黑"/>
              <a:cs typeface="+mn-cs"/>
            </a:endParaRPr>
          </a:p>
        </p:txBody>
      </p:sp>
      <p:sp>
        <p:nvSpPr>
          <p:cNvPr id="9" name="灯片编号占位符 8"/>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EB70648-4C7E-4A21-B8DD-2D1324099071}" type="slidenum">
              <a:rPr kumimoji="0" lang="zh-CN" altLang="en-US" sz="1200" b="0" i="0" u="none" strike="noStrike" kern="1200" cap="none" spc="0" normalizeH="0" baseline="0" noProof="0" smtClean="0">
                <a:ln>
                  <a:noFill/>
                </a:ln>
                <a:solidFill>
                  <a:srgbClr val="000000">
                    <a:tint val="75000"/>
                  </a:srgbClr>
                </a:solidFill>
                <a:effectLst/>
                <a:uLnTx/>
                <a:uFillTx/>
                <a:latin typeface="Arial"/>
                <a:ea typeface="微软雅黑"/>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srgbClr val="000000">
                  <a:tint val="75000"/>
                </a:srgbClr>
              </a:solidFill>
              <a:effectLst/>
              <a:uLnTx/>
              <a:uFillTx/>
              <a:latin typeface="Arial"/>
              <a:ea typeface="微软雅黑"/>
              <a:cs typeface="+mn-cs"/>
            </a:endParaRPr>
          </a:p>
        </p:txBody>
      </p:sp>
    </p:spTree>
    <p:extLst>
      <p:ext uri="{BB962C8B-B14F-4D97-AF65-F5344CB8AC3E}">
        <p14:creationId xmlns:p14="http://schemas.microsoft.com/office/powerpoint/2010/main" val="14250020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BCF737-D1BD-4944-B3F9-8924050B1422}"/>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BB0308E-F5A7-476E-9840-A1CD1028070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C45AA6E-6A97-40C3-8605-52A998EB7A28}"/>
              </a:ext>
            </a:extLst>
          </p:cNvPr>
          <p:cNvSpPr>
            <a:spLocks noGrp="1"/>
          </p:cNvSpPr>
          <p:nvPr>
            <p:ph type="dt" sz="half" idx="10"/>
          </p:nvPr>
        </p:nvSpPr>
        <p:spPr/>
        <p:txBody>
          <a:bodyPr/>
          <a:lstStyle/>
          <a:p>
            <a:fld id="{DD52C6BB-7E75-47B5-A8D3-E1657CB8C800}" type="datetimeFigureOut">
              <a:rPr lang="zh-CN" altLang="en-US" smtClean="0"/>
              <a:t>2021/11/18</a:t>
            </a:fld>
            <a:endParaRPr lang="zh-CN" altLang="en-US"/>
          </a:p>
        </p:txBody>
      </p:sp>
      <p:sp>
        <p:nvSpPr>
          <p:cNvPr id="5" name="页脚占位符 4">
            <a:extLst>
              <a:ext uri="{FF2B5EF4-FFF2-40B4-BE49-F238E27FC236}">
                <a16:creationId xmlns:a16="http://schemas.microsoft.com/office/drawing/2014/main" id="{D12CF212-BF4A-4AE7-B46B-63C3E58DD2F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D366FD6-40B9-44FE-B80D-792229B8F578}"/>
              </a:ext>
            </a:extLst>
          </p:cNvPr>
          <p:cNvSpPr>
            <a:spLocks noGrp="1"/>
          </p:cNvSpPr>
          <p:nvPr>
            <p:ph type="sldNum" sz="quarter" idx="12"/>
          </p:nvPr>
        </p:nvSpPr>
        <p:spPr/>
        <p:txBody>
          <a:bodyPr/>
          <a:lstStyle/>
          <a:p>
            <a:fld id="{AA90C3FD-5B0B-40FF-B789-62B7E580B83C}" type="slidenum">
              <a:rPr lang="zh-CN" altLang="en-US" smtClean="0"/>
              <a:t>‹#›</a:t>
            </a:fld>
            <a:endParaRPr lang="zh-CN" altLang="en-US"/>
          </a:p>
        </p:txBody>
      </p:sp>
    </p:spTree>
    <p:extLst>
      <p:ext uri="{BB962C8B-B14F-4D97-AF65-F5344CB8AC3E}">
        <p14:creationId xmlns:p14="http://schemas.microsoft.com/office/powerpoint/2010/main" val="291602767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E8C10CD-CE84-4E2B-BABD-39448864A424}" type="datetimeFigureOut">
              <a:rPr kumimoji="0" lang="zh-CN" altLang="en-US" sz="1200" b="0" i="0" u="none" strike="noStrike" kern="1200" cap="none" spc="0" normalizeH="0" baseline="0" noProof="0" smtClean="0">
                <a:ln>
                  <a:noFill/>
                </a:ln>
                <a:solidFill>
                  <a:srgbClr val="000000">
                    <a:tint val="75000"/>
                  </a:srgbClr>
                </a:solidFill>
                <a:effectLst/>
                <a:uLnTx/>
                <a:uFillTx/>
                <a:latin typeface="Arial"/>
                <a:ea typeface="微软雅黑"/>
                <a:cs typeface="+mn-cs"/>
              </a:rPr>
              <a:pPr marL="0" marR="0" lvl="0" indent="0" algn="l" defTabSz="914400" rtl="0" eaLnBrk="1" fontAlgn="auto" latinLnBrk="0" hangingPunct="1">
                <a:lnSpc>
                  <a:spcPct val="100000"/>
                </a:lnSpc>
                <a:spcBef>
                  <a:spcPts val="0"/>
                </a:spcBef>
                <a:spcAft>
                  <a:spcPts val="0"/>
                </a:spcAft>
                <a:buClrTx/>
                <a:buSzTx/>
                <a:buFontTx/>
                <a:buNone/>
                <a:tabLst/>
                <a:defRPr/>
              </a:pPr>
              <a:t>2021/11/18</a:t>
            </a:fld>
            <a:endParaRPr kumimoji="0" lang="zh-CN" altLang="en-US" sz="1200" b="0" i="0" u="none" strike="noStrike" kern="1200" cap="none" spc="0" normalizeH="0" baseline="0" noProof="0">
              <a:ln>
                <a:noFill/>
              </a:ln>
              <a:solidFill>
                <a:srgbClr val="000000">
                  <a:tint val="75000"/>
                </a:srgbClr>
              </a:solidFill>
              <a:effectLst/>
              <a:uLnTx/>
              <a:uFillTx/>
              <a:latin typeface="Arial"/>
              <a:ea typeface="微软雅黑"/>
              <a:cs typeface="+mn-cs"/>
            </a:endParaRPr>
          </a:p>
        </p:txBody>
      </p:sp>
      <p:sp>
        <p:nvSpPr>
          <p:cNvPr id="3" name="页脚占位符 2"/>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srgbClr val="000000">
                  <a:tint val="75000"/>
                </a:srgbClr>
              </a:solidFill>
              <a:effectLst/>
              <a:uLnTx/>
              <a:uFillTx/>
              <a:latin typeface="Arial"/>
              <a:ea typeface="微软雅黑"/>
              <a:cs typeface="+mn-cs"/>
            </a:endParaRPr>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EB70648-4C7E-4A21-B8DD-2D1324099071}" type="slidenum">
              <a:rPr kumimoji="0" lang="zh-CN" altLang="en-US" sz="1200" b="0" i="0" u="none" strike="noStrike" kern="1200" cap="none" spc="0" normalizeH="0" baseline="0" noProof="0" smtClean="0">
                <a:ln>
                  <a:noFill/>
                </a:ln>
                <a:solidFill>
                  <a:srgbClr val="000000">
                    <a:tint val="75000"/>
                  </a:srgbClr>
                </a:solidFill>
                <a:effectLst/>
                <a:uLnTx/>
                <a:uFillTx/>
                <a:latin typeface="Arial"/>
                <a:ea typeface="微软雅黑"/>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srgbClr val="000000">
                  <a:tint val="75000"/>
                </a:srgbClr>
              </a:solidFill>
              <a:effectLst/>
              <a:uLnTx/>
              <a:uFillTx/>
              <a:latin typeface="Arial"/>
              <a:ea typeface="微软雅黑"/>
              <a:cs typeface="+mn-cs"/>
            </a:endParaRPr>
          </a:p>
        </p:txBody>
      </p:sp>
    </p:spTree>
    <p:extLst>
      <p:ext uri="{BB962C8B-B14F-4D97-AF65-F5344CB8AC3E}">
        <p14:creationId xmlns:p14="http://schemas.microsoft.com/office/powerpoint/2010/main" val="128688270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E8C10CD-CE84-4E2B-BABD-39448864A424}" type="datetimeFigureOut">
              <a:rPr kumimoji="0" lang="zh-CN" altLang="en-US" sz="1200" b="0" i="0" u="none" strike="noStrike" kern="1200" cap="none" spc="0" normalizeH="0" baseline="0" noProof="0" smtClean="0">
                <a:ln>
                  <a:noFill/>
                </a:ln>
                <a:solidFill>
                  <a:srgbClr val="000000">
                    <a:tint val="75000"/>
                  </a:srgbClr>
                </a:solidFill>
                <a:effectLst/>
                <a:uLnTx/>
                <a:uFillTx/>
                <a:latin typeface="Arial"/>
                <a:ea typeface="微软雅黑"/>
                <a:cs typeface="+mn-cs"/>
              </a:rPr>
              <a:pPr marL="0" marR="0" lvl="0" indent="0" algn="l" defTabSz="914400" rtl="0" eaLnBrk="1" fontAlgn="auto" latinLnBrk="0" hangingPunct="1">
                <a:lnSpc>
                  <a:spcPct val="100000"/>
                </a:lnSpc>
                <a:spcBef>
                  <a:spcPts val="0"/>
                </a:spcBef>
                <a:spcAft>
                  <a:spcPts val="0"/>
                </a:spcAft>
                <a:buClrTx/>
                <a:buSzTx/>
                <a:buFontTx/>
                <a:buNone/>
                <a:tabLst/>
                <a:defRPr/>
              </a:pPr>
              <a:t>2021/11/18</a:t>
            </a:fld>
            <a:endParaRPr kumimoji="0" lang="zh-CN" altLang="en-US" sz="1200" b="0" i="0" u="none" strike="noStrike" kern="1200" cap="none" spc="0" normalizeH="0" baseline="0" noProof="0">
              <a:ln>
                <a:noFill/>
              </a:ln>
              <a:solidFill>
                <a:srgbClr val="000000">
                  <a:tint val="75000"/>
                </a:srgbClr>
              </a:solidFill>
              <a:effectLst/>
              <a:uLnTx/>
              <a:uFillTx/>
              <a:latin typeface="Arial"/>
              <a:ea typeface="微软雅黑"/>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srgbClr val="000000">
                  <a:tint val="75000"/>
                </a:srgbClr>
              </a:solidFill>
              <a:effectLst/>
              <a:uLnTx/>
              <a:uFillTx/>
              <a:latin typeface="Arial"/>
              <a:ea typeface="微软雅黑"/>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EB70648-4C7E-4A21-B8DD-2D1324099071}" type="slidenum">
              <a:rPr kumimoji="0" lang="zh-CN" altLang="en-US" sz="1200" b="0" i="0" u="none" strike="noStrike" kern="1200" cap="none" spc="0" normalizeH="0" baseline="0" noProof="0" smtClean="0">
                <a:ln>
                  <a:noFill/>
                </a:ln>
                <a:solidFill>
                  <a:srgbClr val="000000">
                    <a:tint val="75000"/>
                  </a:srgbClr>
                </a:solidFill>
                <a:effectLst/>
                <a:uLnTx/>
                <a:uFillTx/>
                <a:latin typeface="Arial"/>
                <a:ea typeface="微软雅黑"/>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srgbClr val="000000">
                  <a:tint val="75000"/>
                </a:srgbClr>
              </a:solidFill>
              <a:effectLst/>
              <a:uLnTx/>
              <a:uFillTx/>
              <a:latin typeface="Arial"/>
              <a:ea typeface="微软雅黑"/>
              <a:cs typeface="+mn-cs"/>
            </a:endParaRPr>
          </a:p>
        </p:txBody>
      </p:sp>
    </p:spTree>
    <p:extLst>
      <p:ext uri="{BB962C8B-B14F-4D97-AF65-F5344CB8AC3E}">
        <p14:creationId xmlns:p14="http://schemas.microsoft.com/office/powerpoint/2010/main" val="126174643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E8C10CD-CE84-4E2B-BABD-39448864A424}" type="datetimeFigureOut">
              <a:rPr kumimoji="0" lang="zh-CN" altLang="en-US" sz="1200" b="0" i="0" u="none" strike="noStrike" kern="1200" cap="none" spc="0" normalizeH="0" baseline="0" noProof="0" smtClean="0">
                <a:ln>
                  <a:noFill/>
                </a:ln>
                <a:solidFill>
                  <a:srgbClr val="000000">
                    <a:tint val="75000"/>
                  </a:srgbClr>
                </a:solidFill>
                <a:effectLst/>
                <a:uLnTx/>
                <a:uFillTx/>
                <a:latin typeface="Arial"/>
                <a:ea typeface="微软雅黑"/>
                <a:cs typeface="+mn-cs"/>
              </a:rPr>
              <a:pPr marL="0" marR="0" lvl="0" indent="0" algn="l" defTabSz="914400" rtl="0" eaLnBrk="1" fontAlgn="auto" latinLnBrk="0" hangingPunct="1">
                <a:lnSpc>
                  <a:spcPct val="100000"/>
                </a:lnSpc>
                <a:spcBef>
                  <a:spcPts val="0"/>
                </a:spcBef>
                <a:spcAft>
                  <a:spcPts val="0"/>
                </a:spcAft>
                <a:buClrTx/>
                <a:buSzTx/>
                <a:buFontTx/>
                <a:buNone/>
                <a:tabLst/>
                <a:defRPr/>
              </a:pPr>
              <a:t>2021/11/18</a:t>
            </a:fld>
            <a:endParaRPr kumimoji="0" lang="zh-CN" altLang="en-US" sz="1200" b="0" i="0" u="none" strike="noStrike" kern="1200" cap="none" spc="0" normalizeH="0" baseline="0" noProof="0">
              <a:ln>
                <a:noFill/>
              </a:ln>
              <a:solidFill>
                <a:srgbClr val="000000">
                  <a:tint val="75000"/>
                </a:srgbClr>
              </a:solidFill>
              <a:effectLst/>
              <a:uLnTx/>
              <a:uFillTx/>
              <a:latin typeface="Arial"/>
              <a:ea typeface="微软雅黑"/>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srgbClr val="000000">
                  <a:tint val="75000"/>
                </a:srgbClr>
              </a:solidFill>
              <a:effectLst/>
              <a:uLnTx/>
              <a:uFillTx/>
              <a:latin typeface="Arial"/>
              <a:ea typeface="微软雅黑"/>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EB70648-4C7E-4A21-B8DD-2D1324099071}" type="slidenum">
              <a:rPr kumimoji="0" lang="zh-CN" altLang="en-US" sz="1200" b="0" i="0" u="none" strike="noStrike" kern="1200" cap="none" spc="0" normalizeH="0" baseline="0" noProof="0" smtClean="0">
                <a:ln>
                  <a:noFill/>
                </a:ln>
                <a:solidFill>
                  <a:srgbClr val="000000">
                    <a:tint val="75000"/>
                  </a:srgbClr>
                </a:solidFill>
                <a:effectLst/>
                <a:uLnTx/>
                <a:uFillTx/>
                <a:latin typeface="Arial"/>
                <a:ea typeface="微软雅黑"/>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srgbClr val="000000">
                  <a:tint val="75000"/>
                </a:srgbClr>
              </a:solidFill>
              <a:effectLst/>
              <a:uLnTx/>
              <a:uFillTx/>
              <a:latin typeface="Arial"/>
              <a:ea typeface="微软雅黑"/>
              <a:cs typeface="+mn-cs"/>
            </a:endParaRPr>
          </a:p>
        </p:txBody>
      </p:sp>
    </p:spTree>
    <p:extLst>
      <p:ext uri="{BB962C8B-B14F-4D97-AF65-F5344CB8AC3E}">
        <p14:creationId xmlns:p14="http://schemas.microsoft.com/office/powerpoint/2010/main" val="163667299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E8C10CD-CE84-4E2B-BABD-39448864A424}" type="datetimeFigureOut">
              <a:rPr kumimoji="0" lang="zh-CN" altLang="en-US" sz="1200" b="0" i="0" u="none" strike="noStrike" kern="1200" cap="none" spc="0" normalizeH="0" baseline="0" noProof="0" smtClean="0">
                <a:ln>
                  <a:noFill/>
                </a:ln>
                <a:solidFill>
                  <a:srgbClr val="000000">
                    <a:tint val="75000"/>
                  </a:srgbClr>
                </a:solidFill>
                <a:effectLst/>
                <a:uLnTx/>
                <a:uFillTx/>
                <a:latin typeface="Arial"/>
                <a:ea typeface="微软雅黑"/>
                <a:cs typeface="+mn-cs"/>
              </a:rPr>
              <a:pPr marL="0" marR="0" lvl="0" indent="0" algn="l" defTabSz="914400" rtl="0" eaLnBrk="1" fontAlgn="auto" latinLnBrk="0" hangingPunct="1">
                <a:lnSpc>
                  <a:spcPct val="100000"/>
                </a:lnSpc>
                <a:spcBef>
                  <a:spcPts val="0"/>
                </a:spcBef>
                <a:spcAft>
                  <a:spcPts val="0"/>
                </a:spcAft>
                <a:buClrTx/>
                <a:buSzTx/>
                <a:buFontTx/>
                <a:buNone/>
                <a:tabLst/>
                <a:defRPr/>
              </a:pPr>
              <a:t>2021/11/18</a:t>
            </a:fld>
            <a:endParaRPr kumimoji="0" lang="zh-CN" altLang="en-US" sz="1200" b="0" i="0" u="none" strike="noStrike" kern="1200" cap="none" spc="0" normalizeH="0" baseline="0" noProof="0">
              <a:ln>
                <a:noFill/>
              </a:ln>
              <a:solidFill>
                <a:srgbClr val="000000">
                  <a:tint val="75000"/>
                </a:srgbClr>
              </a:solidFill>
              <a:effectLst/>
              <a:uLnTx/>
              <a:uFillTx/>
              <a:latin typeface="Arial"/>
              <a:ea typeface="微软雅黑"/>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srgbClr val="000000">
                  <a:tint val="75000"/>
                </a:srgbClr>
              </a:solidFill>
              <a:effectLst/>
              <a:uLnTx/>
              <a:uFillTx/>
              <a:latin typeface="Arial"/>
              <a:ea typeface="微软雅黑"/>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EB70648-4C7E-4A21-B8DD-2D1324099071}" type="slidenum">
              <a:rPr kumimoji="0" lang="zh-CN" altLang="en-US" sz="1200" b="0" i="0" u="none" strike="noStrike" kern="1200" cap="none" spc="0" normalizeH="0" baseline="0" noProof="0" smtClean="0">
                <a:ln>
                  <a:noFill/>
                </a:ln>
                <a:solidFill>
                  <a:srgbClr val="000000">
                    <a:tint val="75000"/>
                  </a:srgbClr>
                </a:solidFill>
                <a:effectLst/>
                <a:uLnTx/>
                <a:uFillTx/>
                <a:latin typeface="Arial"/>
                <a:ea typeface="微软雅黑"/>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srgbClr val="000000">
                  <a:tint val="75000"/>
                </a:srgbClr>
              </a:solidFill>
              <a:effectLst/>
              <a:uLnTx/>
              <a:uFillTx/>
              <a:latin typeface="Arial"/>
              <a:ea typeface="微软雅黑"/>
              <a:cs typeface="+mn-cs"/>
            </a:endParaRPr>
          </a:p>
        </p:txBody>
      </p:sp>
    </p:spTree>
    <p:extLst>
      <p:ext uri="{BB962C8B-B14F-4D97-AF65-F5344CB8AC3E}">
        <p14:creationId xmlns:p14="http://schemas.microsoft.com/office/powerpoint/2010/main" val="99468338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E8C10CD-CE84-4E2B-BABD-39448864A424}" type="datetimeFigureOut">
              <a:rPr kumimoji="0" lang="zh-CN" altLang="en-US" sz="1200" b="0" i="0" u="none" strike="noStrike" kern="1200" cap="none" spc="0" normalizeH="0" baseline="0" noProof="0" smtClean="0">
                <a:ln>
                  <a:noFill/>
                </a:ln>
                <a:solidFill>
                  <a:srgbClr val="000000">
                    <a:tint val="75000"/>
                  </a:srgbClr>
                </a:solidFill>
                <a:effectLst/>
                <a:uLnTx/>
                <a:uFillTx/>
                <a:latin typeface="Arial"/>
                <a:ea typeface="微软雅黑"/>
                <a:cs typeface="+mn-cs"/>
              </a:rPr>
              <a:pPr marL="0" marR="0" lvl="0" indent="0" algn="l" defTabSz="914400" rtl="0" eaLnBrk="1" fontAlgn="auto" latinLnBrk="0" hangingPunct="1">
                <a:lnSpc>
                  <a:spcPct val="100000"/>
                </a:lnSpc>
                <a:spcBef>
                  <a:spcPts val="0"/>
                </a:spcBef>
                <a:spcAft>
                  <a:spcPts val="0"/>
                </a:spcAft>
                <a:buClrTx/>
                <a:buSzTx/>
                <a:buFontTx/>
                <a:buNone/>
                <a:tabLst/>
                <a:defRPr/>
              </a:pPr>
              <a:t>2021/11/18</a:t>
            </a:fld>
            <a:endParaRPr kumimoji="0" lang="zh-CN" altLang="en-US" sz="1200" b="0" i="0" u="none" strike="noStrike" kern="1200" cap="none" spc="0" normalizeH="0" baseline="0" noProof="0">
              <a:ln>
                <a:noFill/>
              </a:ln>
              <a:solidFill>
                <a:srgbClr val="000000">
                  <a:tint val="75000"/>
                </a:srgbClr>
              </a:solidFill>
              <a:effectLst/>
              <a:uLnTx/>
              <a:uFillTx/>
              <a:latin typeface="Arial"/>
              <a:ea typeface="微软雅黑"/>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srgbClr val="000000">
                  <a:tint val="75000"/>
                </a:srgbClr>
              </a:solidFill>
              <a:effectLst/>
              <a:uLnTx/>
              <a:uFillTx/>
              <a:latin typeface="Arial"/>
              <a:ea typeface="微软雅黑"/>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EB70648-4C7E-4A21-B8DD-2D1324099071}" type="slidenum">
              <a:rPr kumimoji="0" lang="zh-CN" altLang="en-US" sz="1200" b="0" i="0" u="none" strike="noStrike" kern="1200" cap="none" spc="0" normalizeH="0" baseline="0" noProof="0" smtClean="0">
                <a:ln>
                  <a:noFill/>
                </a:ln>
                <a:solidFill>
                  <a:srgbClr val="000000">
                    <a:tint val="75000"/>
                  </a:srgbClr>
                </a:solidFill>
                <a:effectLst/>
                <a:uLnTx/>
                <a:uFillTx/>
                <a:latin typeface="Arial"/>
                <a:ea typeface="微软雅黑"/>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srgbClr val="000000">
                  <a:tint val="75000"/>
                </a:srgbClr>
              </a:solidFill>
              <a:effectLst/>
              <a:uLnTx/>
              <a:uFillTx/>
              <a:latin typeface="Arial"/>
              <a:ea typeface="微软雅黑"/>
              <a:cs typeface="+mn-cs"/>
            </a:endParaRPr>
          </a:p>
        </p:txBody>
      </p:sp>
    </p:spTree>
    <p:extLst>
      <p:ext uri="{BB962C8B-B14F-4D97-AF65-F5344CB8AC3E}">
        <p14:creationId xmlns:p14="http://schemas.microsoft.com/office/powerpoint/2010/main" val="192772467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609600" y="1600201"/>
            <a:ext cx="10972800" cy="4525963"/>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609600" y="6356351"/>
            <a:ext cx="28448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80C25AB-01CB-44EF-B684-5AB310DE0BC5}" type="datetimeFigureOut">
              <a:rPr kumimoji="0" lang="zh-CN" altLang="en-US" sz="1200" b="0" i="0" u="none" strike="noStrike" kern="1200" cap="none" spc="0" normalizeH="0" baseline="0" noProof="0" smtClean="0">
                <a:ln>
                  <a:noFill/>
                </a:ln>
                <a:solidFill>
                  <a:srgbClr val="000000">
                    <a:tint val="75000"/>
                  </a:srgbClr>
                </a:solidFill>
                <a:effectLst/>
                <a:uLnTx/>
                <a:uFillTx/>
                <a:latin typeface="Arial"/>
                <a:ea typeface="微软雅黑"/>
                <a:cs typeface="+mn-cs"/>
              </a:rPr>
              <a:pPr marL="0" marR="0" lvl="0" indent="0" algn="l" defTabSz="914400" rtl="0" eaLnBrk="1" fontAlgn="auto" latinLnBrk="0" hangingPunct="1">
                <a:lnSpc>
                  <a:spcPct val="100000"/>
                </a:lnSpc>
                <a:spcBef>
                  <a:spcPts val="0"/>
                </a:spcBef>
                <a:spcAft>
                  <a:spcPts val="0"/>
                </a:spcAft>
                <a:buClrTx/>
                <a:buSzTx/>
                <a:buFontTx/>
                <a:buNone/>
                <a:tabLst/>
                <a:defRPr/>
              </a:pPr>
              <a:t>2021/11/18</a:t>
            </a:fld>
            <a:endParaRPr kumimoji="0" lang="zh-CN" altLang="en-US" sz="1200" b="0" i="0" u="none" strike="noStrike" kern="1200" cap="none" spc="0" normalizeH="0" baseline="0" noProof="0">
              <a:ln>
                <a:noFill/>
              </a:ln>
              <a:solidFill>
                <a:srgbClr val="000000">
                  <a:tint val="75000"/>
                </a:srgbClr>
              </a:solidFill>
              <a:effectLst/>
              <a:uLnTx/>
              <a:uFillTx/>
              <a:latin typeface="Arial"/>
              <a:ea typeface="微软雅黑"/>
              <a:cs typeface="+mn-cs"/>
            </a:endParaRPr>
          </a:p>
        </p:txBody>
      </p:sp>
      <p:sp>
        <p:nvSpPr>
          <p:cNvPr id="5" name="页脚占位符 4"/>
          <p:cNvSpPr>
            <a:spLocks noGrp="1"/>
          </p:cNvSpPr>
          <p:nvPr>
            <p:ph type="ftr" sz="quarter" idx="11"/>
          </p:nvPr>
        </p:nvSpPr>
        <p:spPr>
          <a:xfrm>
            <a:off x="4165600" y="6356351"/>
            <a:ext cx="3860800" cy="365125"/>
          </a:xfrm>
          <a:prstGeom prst="rect">
            <a:avLst/>
          </a:prstGeo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srgbClr val="000000">
                  <a:tint val="75000"/>
                </a:srgbClr>
              </a:solidFill>
              <a:effectLst/>
              <a:uLnTx/>
              <a:uFillTx/>
              <a:latin typeface="Arial"/>
              <a:ea typeface="微软雅黑"/>
              <a:cs typeface="+mn-cs"/>
            </a:endParaRPr>
          </a:p>
        </p:txBody>
      </p:sp>
      <p:sp>
        <p:nvSpPr>
          <p:cNvPr id="6" name="灯片编号占位符 5"/>
          <p:cNvSpPr>
            <a:spLocks noGrp="1"/>
          </p:cNvSpPr>
          <p:nvPr>
            <p:ph type="sldNum" sz="quarter" idx="12"/>
          </p:nvPr>
        </p:nvSpPr>
        <p:spPr>
          <a:xfrm>
            <a:off x="8737600" y="6356351"/>
            <a:ext cx="2844800" cy="365125"/>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B0403A9-6F57-44BB-8D80-D390D4D80500}" type="slidenum">
              <a:rPr kumimoji="0" lang="zh-CN" altLang="en-US" sz="1200" b="0" i="0" u="none" strike="noStrike" kern="1200" cap="none" spc="0" normalizeH="0" baseline="0" noProof="0" smtClean="0">
                <a:ln>
                  <a:noFill/>
                </a:ln>
                <a:solidFill>
                  <a:srgbClr val="000000">
                    <a:tint val="75000"/>
                  </a:srgbClr>
                </a:solidFill>
                <a:effectLst/>
                <a:uLnTx/>
                <a:uFillTx/>
                <a:latin typeface="Arial"/>
                <a:ea typeface="微软雅黑"/>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srgbClr val="000000">
                  <a:tint val="75000"/>
                </a:srgbClr>
              </a:solidFill>
              <a:effectLst/>
              <a:uLnTx/>
              <a:uFillTx/>
              <a:latin typeface="Arial"/>
              <a:ea typeface="微软雅黑"/>
              <a:cs typeface="+mn-cs"/>
            </a:endParaRPr>
          </a:p>
        </p:txBody>
      </p:sp>
    </p:spTree>
    <p:extLst>
      <p:ext uri="{BB962C8B-B14F-4D97-AF65-F5344CB8AC3E}">
        <p14:creationId xmlns:p14="http://schemas.microsoft.com/office/powerpoint/2010/main" val="39096752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CC0E07-612E-4865-BA8B-A80F74CA912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905129E-F341-47CC-BA53-7FB1CC5F2265}"/>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E683BCD-8FC4-4713-9D5F-917367C54F76}"/>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09D7D94-D5D2-409C-BDF0-47B24C9FB920}"/>
              </a:ext>
            </a:extLst>
          </p:cNvPr>
          <p:cNvSpPr>
            <a:spLocks noGrp="1"/>
          </p:cNvSpPr>
          <p:nvPr>
            <p:ph type="dt" sz="half" idx="10"/>
          </p:nvPr>
        </p:nvSpPr>
        <p:spPr/>
        <p:txBody>
          <a:bodyPr/>
          <a:lstStyle/>
          <a:p>
            <a:fld id="{DD52C6BB-7E75-47B5-A8D3-E1657CB8C800}" type="datetimeFigureOut">
              <a:rPr lang="zh-CN" altLang="en-US" smtClean="0"/>
              <a:t>2021/11/18</a:t>
            </a:fld>
            <a:endParaRPr lang="zh-CN" altLang="en-US"/>
          </a:p>
        </p:txBody>
      </p:sp>
      <p:sp>
        <p:nvSpPr>
          <p:cNvPr id="6" name="页脚占位符 5">
            <a:extLst>
              <a:ext uri="{FF2B5EF4-FFF2-40B4-BE49-F238E27FC236}">
                <a16:creationId xmlns:a16="http://schemas.microsoft.com/office/drawing/2014/main" id="{AA391CF1-E0F1-42FF-90B7-10086E8FA4FC}"/>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EFD682AB-0EE3-4CEF-9BFA-65C4921773D2}"/>
              </a:ext>
            </a:extLst>
          </p:cNvPr>
          <p:cNvSpPr>
            <a:spLocks noGrp="1"/>
          </p:cNvSpPr>
          <p:nvPr>
            <p:ph type="sldNum" sz="quarter" idx="12"/>
          </p:nvPr>
        </p:nvSpPr>
        <p:spPr/>
        <p:txBody>
          <a:bodyPr/>
          <a:lstStyle/>
          <a:p>
            <a:fld id="{AA90C3FD-5B0B-40FF-B789-62B7E580B83C}" type="slidenum">
              <a:rPr lang="zh-CN" altLang="en-US" smtClean="0"/>
              <a:t>‹#›</a:t>
            </a:fld>
            <a:endParaRPr lang="zh-CN" altLang="en-US"/>
          </a:p>
        </p:txBody>
      </p:sp>
    </p:spTree>
    <p:extLst>
      <p:ext uri="{BB962C8B-B14F-4D97-AF65-F5344CB8AC3E}">
        <p14:creationId xmlns:p14="http://schemas.microsoft.com/office/powerpoint/2010/main" val="30014182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78E70F-6700-4064-9703-FD52D2D3EAA9}"/>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D600117-ADBC-4E09-9701-FD71CDE392B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0538B6B-F023-4B4A-8482-C18E5B48DA7F}"/>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7B5D562-0B2E-43EB-8B16-DD1D0771C99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CF61809-3F05-4C5F-B2AC-2F2667784ED5}"/>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F8979B8-664A-4DF2-8843-6782C6E51FAB}"/>
              </a:ext>
            </a:extLst>
          </p:cNvPr>
          <p:cNvSpPr>
            <a:spLocks noGrp="1"/>
          </p:cNvSpPr>
          <p:nvPr>
            <p:ph type="dt" sz="half" idx="10"/>
          </p:nvPr>
        </p:nvSpPr>
        <p:spPr/>
        <p:txBody>
          <a:bodyPr/>
          <a:lstStyle/>
          <a:p>
            <a:fld id="{DD52C6BB-7E75-47B5-A8D3-E1657CB8C800}" type="datetimeFigureOut">
              <a:rPr lang="zh-CN" altLang="en-US" smtClean="0"/>
              <a:t>2021/11/18</a:t>
            </a:fld>
            <a:endParaRPr lang="zh-CN" altLang="en-US"/>
          </a:p>
        </p:txBody>
      </p:sp>
      <p:sp>
        <p:nvSpPr>
          <p:cNvPr id="8" name="页脚占位符 7">
            <a:extLst>
              <a:ext uri="{FF2B5EF4-FFF2-40B4-BE49-F238E27FC236}">
                <a16:creationId xmlns:a16="http://schemas.microsoft.com/office/drawing/2014/main" id="{960133AA-F0E0-4162-ADD2-4950E94074BE}"/>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2C1A9ACA-FB9C-40EF-A437-E705AFAE7F54}"/>
              </a:ext>
            </a:extLst>
          </p:cNvPr>
          <p:cNvSpPr>
            <a:spLocks noGrp="1"/>
          </p:cNvSpPr>
          <p:nvPr>
            <p:ph type="sldNum" sz="quarter" idx="12"/>
          </p:nvPr>
        </p:nvSpPr>
        <p:spPr/>
        <p:txBody>
          <a:bodyPr/>
          <a:lstStyle/>
          <a:p>
            <a:fld id="{AA90C3FD-5B0B-40FF-B789-62B7E580B83C}" type="slidenum">
              <a:rPr lang="zh-CN" altLang="en-US" smtClean="0"/>
              <a:t>‹#›</a:t>
            </a:fld>
            <a:endParaRPr lang="zh-CN" altLang="en-US"/>
          </a:p>
        </p:txBody>
      </p:sp>
    </p:spTree>
    <p:extLst>
      <p:ext uri="{BB962C8B-B14F-4D97-AF65-F5344CB8AC3E}">
        <p14:creationId xmlns:p14="http://schemas.microsoft.com/office/powerpoint/2010/main" val="19064895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17EA52-D55B-4F51-9C48-838C5B3B145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D4971C0-7384-4702-9CAD-896B0F4ECCD5}"/>
              </a:ext>
            </a:extLst>
          </p:cNvPr>
          <p:cNvSpPr>
            <a:spLocks noGrp="1"/>
          </p:cNvSpPr>
          <p:nvPr>
            <p:ph type="dt" sz="half" idx="10"/>
          </p:nvPr>
        </p:nvSpPr>
        <p:spPr/>
        <p:txBody>
          <a:bodyPr/>
          <a:lstStyle/>
          <a:p>
            <a:fld id="{DD52C6BB-7E75-47B5-A8D3-E1657CB8C800}" type="datetimeFigureOut">
              <a:rPr lang="zh-CN" altLang="en-US" smtClean="0"/>
              <a:t>2021/11/18</a:t>
            </a:fld>
            <a:endParaRPr lang="zh-CN" altLang="en-US"/>
          </a:p>
        </p:txBody>
      </p:sp>
      <p:sp>
        <p:nvSpPr>
          <p:cNvPr id="4" name="页脚占位符 3">
            <a:extLst>
              <a:ext uri="{FF2B5EF4-FFF2-40B4-BE49-F238E27FC236}">
                <a16:creationId xmlns:a16="http://schemas.microsoft.com/office/drawing/2014/main" id="{7AB69F5A-99B4-4152-8AAB-A4D386B98228}"/>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65500454-F618-4FF0-BCEC-6A8BB3B1AB5E}"/>
              </a:ext>
            </a:extLst>
          </p:cNvPr>
          <p:cNvSpPr>
            <a:spLocks noGrp="1"/>
          </p:cNvSpPr>
          <p:nvPr>
            <p:ph type="sldNum" sz="quarter" idx="12"/>
          </p:nvPr>
        </p:nvSpPr>
        <p:spPr/>
        <p:txBody>
          <a:bodyPr/>
          <a:lstStyle/>
          <a:p>
            <a:fld id="{AA90C3FD-5B0B-40FF-B789-62B7E580B83C}" type="slidenum">
              <a:rPr lang="zh-CN" altLang="en-US" smtClean="0"/>
              <a:t>‹#›</a:t>
            </a:fld>
            <a:endParaRPr lang="zh-CN" altLang="en-US"/>
          </a:p>
        </p:txBody>
      </p:sp>
    </p:spTree>
    <p:extLst>
      <p:ext uri="{BB962C8B-B14F-4D97-AF65-F5344CB8AC3E}">
        <p14:creationId xmlns:p14="http://schemas.microsoft.com/office/powerpoint/2010/main" val="38240587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26C3098-3F9A-47B9-8EF9-4EA056546B78}"/>
              </a:ext>
            </a:extLst>
          </p:cNvPr>
          <p:cNvSpPr>
            <a:spLocks noGrp="1"/>
          </p:cNvSpPr>
          <p:nvPr>
            <p:ph type="dt" sz="half" idx="10"/>
          </p:nvPr>
        </p:nvSpPr>
        <p:spPr/>
        <p:txBody>
          <a:bodyPr/>
          <a:lstStyle/>
          <a:p>
            <a:fld id="{DD52C6BB-7E75-47B5-A8D3-E1657CB8C800}" type="datetimeFigureOut">
              <a:rPr lang="zh-CN" altLang="en-US" smtClean="0"/>
              <a:t>2021/11/18</a:t>
            </a:fld>
            <a:endParaRPr lang="zh-CN" altLang="en-US"/>
          </a:p>
        </p:txBody>
      </p:sp>
      <p:sp>
        <p:nvSpPr>
          <p:cNvPr id="3" name="页脚占位符 2">
            <a:extLst>
              <a:ext uri="{FF2B5EF4-FFF2-40B4-BE49-F238E27FC236}">
                <a16:creationId xmlns:a16="http://schemas.microsoft.com/office/drawing/2014/main" id="{B9D12C19-5B68-45C3-A24A-8386BD7A3686}"/>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FFE855BB-8444-4A48-B9F6-37038ABCD3E2}"/>
              </a:ext>
            </a:extLst>
          </p:cNvPr>
          <p:cNvSpPr>
            <a:spLocks noGrp="1"/>
          </p:cNvSpPr>
          <p:nvPr>
            <p:ph type="sldNum" sz="quarter" idx="12"/>
          </p:nvPr>
        </p:nvSpPr>
        <p:spPr/>
        <p:txBody>
          <a:bodyPr/>
          <a:lstStyle/>
          <a:p>
            <a:fld id="{AA90C3FD-5B0B-40FF-B789-62B7E580B83C}" type="slidenum">
              <a:rPr lang="zh-CN" altLang="en-US" smtClean="0"/>
              <a:t>‹#›</a:t>
            </a:fld>
            <a:endParaRPr lang="zh-CN" altLang="en-US"/>
          </a:p>
        </p:txBody>
      </p:sp>
    </p:spTree>
    <p:extLst>
      <p:ext uri="{BB962C8B-B14F-4D97-AF65-F5344CB8AC3E}">
        <p14:creationId xmlns:p14="http://schemas.microsoft.com/office/powerpoint/2010/main" val="7501029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E7D01E-DEFD-46E3-A9BF-0697C8FC39D1}"/>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E63EB3D-415D-41B0-B3B2-0F2AA46A351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C6FC8A8-F1F9-42CA-9663-2BA567F64CF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ACA4A8F-BEA1-41C8-B758-5BD767958B8F}"/>
              </a:ext>
            </a:extLst>
          </p:cNvPr>
          <p:cNvSpPr>
            <a:spLocks noGrp="1"/>
          </p:cNvSpPr>
          <p:nvPr>
            <p:ph type="dt" sz="half" idx="10"/>
          </p:nvPr>
        </p:nvSpPr>
        <p:spPr/>
        <p:txBody>
          <a:bodyPr/>
          <a:lstStyle/>
          <a:p>
            <a:fld id="{DD52C6BB-7E75-47B5-A8D3-E1657CB8C800}" type="datetimeFigureOut">
              <a:rPr lang="zh-CN" altLang="en-US" smtClean="0"/>
              <a:t>2021/11/18</a:t>
            </a:fld>
            <a:endParaRPr lang="zh-CN" altLang="en-US"/>
          </a:p>
        </p:txBody>
      </p:sp>
      <p:sp>
        <p:nvSpPr>
          <p:cNvPr id="6" name="页脚占位符 5">
            <a:extLst>
              <a:ext uri="{FF2B5EF4-FFF2-40B4-BE49-F238E27FC236}">
                <a16:creationId xmlns:a16="http://schemas.microsoft.com/office/drawing/2014/main" id="{D27FFABD-0CD3-4F4C-8332-7C2226CA7F2B}"/>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F6747815-1396-40F7-93D5-04D8F8F2CEDE}"/>
              </a:ext>
            </a:extLst>
          </p:cNvPr>
          <p:cNvSpPr>
            <a:spLocks noGrp="1"/>
          </p:cNvSpPr>
          <p:nvPr>
            <p:ph type="sldNum" sz="quarter" idx="12"/>
          </p:nvPr>
        </p:nvSpPr>
        <p:spPr/>
        <p:txBody>
          <a:bodyPr/>
          <a:lstStyle/>
          <a:p>
            <a:fld id="{AA90C3FD-5B0B-40FF-B789-62B7E580B83C}" type="slidenum">
              <a:rPr lang="zh-CN" altLang="en-US" smtClean="0"/>
              <a:t>‹#›</a:t>
            </a:fld>
            <a:endParaRPr lang="zh-CN" altLang="en-US"/>
          </a:p>
        </p:txBody>
      </p:sp>
    </p:spTree>
    <p:extLst>
      <p:ext uri="{BB962C8B-B14F-4D97-AF65-F5344CB8AC3E}">
        <p14:creationId xmlns:p14="http://schemas.microsoft.com/office/powerpoint/2010/main" val="15023435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2033DF-E104-4816-8652-F2D9C6223468}"/>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72D160F-202A-4A48-BC96-ED0987D089F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3E34216-8A81-479D-BD5D-2B68909B7EA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0C79E97-AF70-4895-9CF6-96DA7ED2D736}"/>
              </a:ext>
            </a:extLst>
          </p:cNvPr>
          <p:cNvSpPr>
            <a:spLocks noGrp="1"/>
          </p:cNvSpPr>
          <p:nvPr>
            <p:ph type="dt" sz="half" idx="10"/>
          </p:nvPr>
        </p:nvSpPr>
        <p:spPr/>
        <p:txBody>
          <a:bodyPr/>
          <a:lstStyle/>
          <a:p>
            <a:fld id="{DD52C6BB-7E75-47B5-A8D3-E1657CB8C800}" type="datetimeFigureOut">
              <a:rPr lang="zh-CN" altLang="en-US" smtClean="0"/>
              <a:t>2021/11/18</a:t>
            </a:fld>
            <a:endParaRPr lang="zh-CN" altLang="en-US"/>
          </a:p>
        </p:txBody>
      </p:sp>
      <p:sp>
        <p:nvSpPr>
          <p:cNvPr id="6" name="页脚占位符 5">
            <a:extLst>
              <a:ext uri="{FF2B5EF4-FFF2-40B4-BE49-F238E27FC236}">
                <a16:creationId xmlns:a16="http://schemas.microsoft.com/office/drawing/2014/main" id="{77FB3744-26D9-40BE-9F1A-0FA58C70A759}"/>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1B2E7BF6-1258-423E-88BA-D61CE48AA46B}"/>
              </a:ext>
            </a:extLst>
          </p:cNvPr>
          <p:cNvSpPr>
            <a:spLocks noGrp="1"/>
          </p:cNvSpPr>
          <p:nvPr>
            <p:ph type="sldNum" sz="quarter" idx="12"/>
          </p:nvPr>
        </p:nvSpPr>
        <p:spPr/>
        <p:txBody>
          <a:bodyPr/>
          <a:lstStyle/>
          <a:p>
            <a:fld id="{AA90C3FD-5B0B-40FF-B789-62B7E580B83C}" type="slidenum">
              <a:rPr lang="zh-CN" altLang="en-US" smtClean="0"/>
              <a:t>‹#›</a:t>
            </a:fld>
            <a:endParaRPr lang="zh-CN" altLang="en-US"/>
          </a:p>
        </p:txBody>
      </p:sp>
    </p:spTree>
    <p:extLst>
      <p:ext uri="{BB962C8B-B14F-4D97-AF65-F5344CB8AC3E}">
        <p14:creationId xmlns:p14="http://schemas.microsoft.com/office/powerpoint/2010/main" val="13504279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theme" Target="../theme/theme3.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5CA2DA8E-5CD1-4B64-B6AE-DA13B81ACFD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DFA228FE-77B8-441E-831E-AFD2EE82FCB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1999AB7-0FE8-4FEF-8F41-8BCDAF0964F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D52C6BB-7E75-47B5-A8D3-E1657CB8C800}" type="datetimeFigureOut">
              <a:rPr lang="zh-CN" altLang="en-US" smtClean="0"/>
              <a:t>2021/11/18</a:t>
            </a:fld>
            <a:endParaRPr lang="zh-CN" altLang="en-US"/>
          </a:p>
        </p:txBody>
      </p:sp>
      <p:sp>
        <p:nvSpPr>
          <p:cNvPr id="5" name="页脚占位符 4">
            <a:extLst>
              <a:ext uri="{FF2B5EF4-FFF2-40B4-BE49-F238E27FC236}">
                <a16:creationId xmlns:a16="http://schemas.microsoft.com/office/drawing/2014/main" id="{EA7E5564-2007-4989-8471-112E0486E0B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54EED3D0-6B2C-4E44-B965-1AD9CF468B0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A90C3FD-5B0B-40FF-B789-62B7E580B83C}" type="slidenum">
              <a:rPr lang="zh-CN" altLang="en-US" smtClean="0"/>
              <a:t>‹#›</a:t>
            </a:fld>
            <a:endParaRPr lang="zh-CN" altLang="en-US"/>
          </a:p>
        </p:txBody>
      </p:sp>
    </p:spTree>
    <p:extLst>
      <p:ext uri="{BB962C8B-B14F-4D97-AF65-F5344CB8AC3E}">
        <p14:creationId xmlns:p14="http://schemas.microsoft.com/office/powerpoint/2010/main" val="9010621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E8C10CD-CE84-4E2B-BABD-39448864A424}" type="datetimeFigureOut">
              <a:rPr lang="zh-CN" altLang="en-US" smtClean="0"/>
              <a:t>2021/11/18</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EB70648-4C7E-4A21-B8DD-2D1324099071}" type="slidenum">
              <a:rPr lang="zh-CN" altLang="en-US" smtClean="0"/>
              <a:t>‹#›</a:t>
            </a:fld>
            <a:endParaRPr lang="zh-CN" altLang="en-US"/>
          </a:p>
        </p:txBody>
      </p:sp>
    </p:spTree>
    <p:extLst>
      <p:ext uri="{BB962C8B-B14F-4D97-AF65-F5344CB8AC3E}">
        <p14:creationId xmlns:p14="http://schemas.microsoft.com/office/powerpoint/2010/main" val="84235867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2E8C10CD-CE84-4E2B-BABD-39448864A424}" type="datetimeFigureOut">
              <a:rPr kumimoji="0" lang="zh-CN" altLang="en-US" sz="1200" b="0" i="0" u="none" strike="noStrike" kern="1200" cap="none" spc="0" normalizeH="0" baseline="0" noProof="0" smtClean="0">
                <a:ln>
                  <a:noFill/>
                </a:ln>
                <a:solidFill>
                  <a:srgbClr val="000000">
                    <a:tint val="75000"/>
                  </a:srgbClr>
                </a:solidFill>
                <a:effectLst/>
                <a:uLnTx/>
                <a:uFillTx/>
                <a:latin typeface="Arial"/>
                <a:ea typeface="微软雅黑"/>
                <a:cs typeface="+mn-cs"/>
              </a:rPr>
              <a:pPr marL="0" marR="0" lvl="0" indent="0" algn="l" defTabSz="914400" rtl="0" eaLnBrk="1" fontAlgn="auto" latinLnBrk="0" hangingPunct="1">
                <a:lnSpc>
                  <a:spcPct val="100000"/>
                </a:lnSpc>
                <a:spcBef>
                  <a:spcPts val="0"/>
                </a:spcBef>
                <a:spcAft>
                  <a:spcPts val="0"/>
                </a:spcAft>
                <a:buClrTx/>
                <a:buSzTx/>
                <a:buFontTx/>
                <a:buNone/>
                <a:tabLst/>
                <a:defRPr/>
              </a:pPr>
              <a:t>2021/11/18</a:t>
            </a:fld>
            <a:endParaRPr kumimoji="0" lang="zh-CN" altLang="en-US" sz="1200" b="0" i="0" u="none" strike="noStrike" kern="1200" cap="none" spc="0" normalizeH="0" baseline="0" noProof="0">
              <a:ln>
                <a:noFill/>
              </a:ln>
              <a:solidFill>
                <a:srgbClr val="000000">
                  <a:tint val="75000"/>
                </a:srgbClr>
              </a:solidFill>
              <a:effectLst/>
              <a:uLnTx/>
              <a:uFillTx/>
              <a:latin typeface="Arial"/>
              <a:ea typeface="微软雅黑"/>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srgbClr val="000000">
                  <a:tint val="75000"/>
                </a:srgbClr>
              </a:solidFill>
              <a:effectLst/>
              <a:uLnTx/>
              <a:uFillTx/>
              <a:latin typeface="Arial"/>
              <a:ea typeface="微软雅黑"/>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BEB70648-4C7E-4A21-B8DD-2D1324099071}" type="slidenum">
              <a:rPr kumimoji="0" lang="zh-CN" altLang="en-US" sz="1200" b="0" i="0" u="none" strike="noStrike" kern="1200" cap="none" spc="0" normalizeH="0" baseline="0" noProof="0" smtClean="0">
                <a:ln>
                  <a:noFill/>
                </a:ln>
                <a:solidFill>
                  <a:srgbClr val="000000">
                    <a:tint val="75000"/>
                  </a:srgbClr>
                </a:solidFill>
                <a:effectLst/>
                <a:uLnTx/>
                <a:uFillTx/>
                <a:latin typeface="Arial"/>
                <a:ea typeface="微软雅黑"/>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srgbClr val="000000">
                  <a:tint val="75000"/>
                </a:srgbClr>
              </a:solidFill>
              <a:effectLst/>
              <a:uLnTx/>
              <a:uFillTx/>
              <a:latin typeface="Arial"/>
              <a:ea typeface="微软雅黑"/>
              <a:cs typeface="+mn-cs"/>
            </a:endParaRPr>
          </a:p>
        </p:txBody>
      </p:sp>
    </p:spTree>
    <p:extLst>
      <p:ext uri="{BB962C8B-B14F-4D97-AF65-F5344CB8AC3E}">
        <p14:creationId xmlns:p14="http://schemas.microsoft.com/office/powerpoint/2010/main" val="3161366422"/>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2.xml"/><Relationship Id="rId1" Type="http://schemas.openxmlformats.org/officeDocument/2006/relationships/themeOverride" Target="../theme/themeOverride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3.xml"/><Relationship Id="rId1" Type="http://schemas.openxmlformats.org/officeDocument/2006/relationships/tags" Target="../tags/tag21.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3.xml"/><Relationship Id="rId1" Type="http://schemas.openxmlformats.org/officeDocument/2006/relationships/tags" Target="../tags/tag22.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3.xml"/><Relationship Id="rId1" Type="http://schemas.openxmlformats.org/officeDocument/2006/relationships/tags" Target="../tags/tag23.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3.xml"/><Relationship Id="rId1" Type="http://schemas.openxmlformats.org/officeDocument/2006/relationships/tags" Target="../tags/tag24.xml"/><Relationship Id="rId5" Type="http://schemas.openxmlformats.org/officeDocument/2006/relationships/image" Target="../media/image18.pn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3.xml"/><Relationship Id="rId1" Type="http://schemas.openxmlformats.org/officeDocument/2006/relationships/tags" Target="../tags/tag25.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tags" Target="../tags/tag26.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3.xml"/><Relationship Id="rId1" Type="http://schemas.openxmlformats.org/officeDocument/2006/relationships/tags" Target="../tags/tag27.xml"/></Relationships>
</file>

<file path=ppt/slides/_rels/slide2.xml.rels><?xml version="1.0" encoding="UTF-8" standalone="yes"?>
<Relationships xmlns="http://schemas.openxmlformats.org/package/2006/relationships"><Relationship Id="rId8" Type="http://schemas.openxmlformats.org/officeDocument/2006/relationships/tags" Target="../tags/tag7.xml"/><Relationship Id="rId13" Type="http://schemas.openxmlformats.org/officeDocument/2006/relationships/notesSlide" Target="../notesSlides/notesSlide2.xml"/><Relationship Id="rId3" Type="http://schemas.openxmlformats.org/officeDocument/2006/relationships/tags" Target="../tags/tag2.xml"/><Relationship Id="rId7" Type="http://schemas.openxmlformats.org/officeDocument/2006/relationships/tags" Target="../tags/tag6.xml"/><Relationship Id="rId12" Type="http://schemas.openxmlformats.org/officeDocument/2006/relationships/slideLayout" Target="../slideLayouts/slideLayout18.xml"/><Relationship Id="rId2" Type="http://schemas.openxmlformats.org/officeDocument/2006/relationships/tags" Target="../tags/tag1.xml"/><Relationship Id="rId16" Type="http://schemas.openxmlformats.org/officeDocument/2006/relationships/image" Target="../media/image2.png"/><Relationship Id="rId1" Type="http://schemas.openxmlformats.org/officeDocument/2006/relationships/themeOverride" Target="../theme/themeOverride2.xml"/><Relationship Id="rId6" Type="http://schemas.openxmlformats.org/officeDocument/2006/relationships/tags" Target="../tags/tag5.xml"/><Relationship Id="rId11" Type="http://schemas.openxmlformats.org/officeDocument/2006/relationships/tags" Target="../tags/tag10.xml"/><Relationship Id="rId5" Type="http://schemas.openxmlformats.org/officeDocument/2006/relationships/tags" Target="../tags/tag4.xml"/><Relationship Id="rId15" Type="http://schemas.openxmlformats.org/officeDocument/2006/relationships/image" Target="../media/image4.jpeg"/><Relationship Id="rId10" Type="http://schemas.openxmlformats.org/officeDocument/2006/relationships/tags" Target="../tags/tag9.xml"/><Relationship Id="rId4" Type="http://schemas.openxmlformats.org/officeDocument/2006/relationships/tags" Target="../tags/tag3.xml"/><Relationship Id="rId9" Type="http://schemas.openxmlformats.org/officeDocument/2006/relationships/tags" Target="../tags/tag8.xml"/><Relationship Id="rId14" Type="http://schemas.openxmlformats.org/officeDocument/2006/relationships/image" Target="../media/image3.jpe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3.xml"/><Relationship Id="rId1" Type="http://schemas.openxmlformats.org/officeDocument/2006/relationships/tags" Target="../tags/tag28.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4.xml"/><Relationship Id="rId1" Type="http://schemas.openxmlformats.org/officeDocument/2006/relationships/themeOverride" Target="../theme/themeOverride3.xml"/><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tags" Target="../tags/tag30.xml"/><Relationship Id="rId7" Type="http://schemas.openxmlformats.org/officeDocument/2006/relationships/tags" Target="../tags/tag34.xml"/><Relationship Id="rId2" Type="http://schemas.openxmlformats.org/officeDocument/2006/relationships/tags" Target="../tags/tag29.xml"/><Relationship Id="rId1" Type="http://schemas.openxmlformats.org/officeDocument/2006/relationships/themeOverride" Target="../theme/themeOverride4.xml"/><Relationship Id="rId6" Type="http://schemas.openxmlformats.org/officeDocument/2006/relationships/tags" Target="../tags/tag33.xml"/><Relationship Id="rId5" Type="http://schemas.openxmlformats.org/officeDocument/2006/relationships/tags" Target="../tags/tag32.xml"/><Relationship Id="rId4" Type="http://schemas.openxmlformats.org/officeDocument/2006/relationships/tags" Target="../tags/tag31.xml"/><Relationship Id="rId9" Type="http://schemas.openxmlformats.org/officeDocument/2006/relationships/notesSlide" Target="../notesSlides/notesSlide1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5.xml"/></Relationships>
</file>

<file path=ppt/slides/_rels/slide2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xml.rels><?xml version="1.0" encoding="UTF-8" standalone="yes"?>
<Relationships xmlns="http://schemas.openxmlformats.org/package/2006/relationships"><Relationship Id="rId8" Type="http://schemas.openxmlformats.org/officeDocument/2006/relationships/notesSlide" Target="../notesSlides/notesSlide3.xml"/><Relationship Id="rId3" Type="http://schemas.openxmlformats.org/officeDocument/2006/relationships/tags" Target="../tags/tag13.xml"/><Relationship Id="rId7" Type="http://schemas.openxmlformats.org/officeDocument/2006/relationships/slideLayout" Target="../slideLayouts/slideLayout18.xml"/><Relationship Id="rId2" Type="http://schemas.openxmlformats.org/officeDocument/2006/relationships/tags" Target="../tags/tag12.xml"/><Relationship Id="rId1" Type="http://schemas.openxmlformats.org/officeDocument/2006/relationships/tags" Target="../tags/tag11.xml"/><Relationship Id="rId6" Type="http://schemas.openxmlformats.org/officeDocument/2006/relationships/tags" Target="../tags/tag16.xml"/><Relationship Id="rId5" Type="http://schemas.openxmlformats.org/officeDocument/2006/relationships/tags" Target="../tags/tag15.xml"/><Relationship Id="rId4" Type="http://schemas.openxmlformats.org/officeDocument/2006/relationships/tags" Target="../tags/tag14.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5.xml"/></Relationships>
</file>

<file path=ppt/slides/_rels/slide3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5.xml"/></Relationships>
</file>

<file path=ppt/slides/_rels/slide3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5.xml"/></Relationships>
</file>

<file path=ppt/slides/_rels/slide3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5.xml"/></Relationships>
</file>

<file path=ppt/slides/_rels/slide3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5.xml"/></Relationships>
</file>

<file path=ppt/slides/_rels/slide4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5.xml"/></Relationships>
</file>

<file path=ppt/slides/_rels/slide4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5.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13.xml"/><Relationship Id="rId1" Type="http://schemas.openxmlformats.org/officeDocument/2006/relationships/tags" Target="../tags/tag17.xml"/><Relationship Id="rId5" Type="http://schemas.microsoft.com/office/2007/relationships/hdphoto" Target="../media/hdphoto1.wdp"/><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5.xml"/></Relationships>
</file>

<file path=ppt/slides/_rels/slide51.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slideLayout" Target="../slideLayouts/slideLayout27.xml"/><Relationship Id="rId1" Type="http://schemas.openxmlformats.org/officeDocument/2006/relationships/themeOverride" Target="../theme/themeOverride5.xml"/><Relationship Id="rId4" Type="http://schemas.openxmlformats.org/officeDocument/2006/relationships/image" Target="../media/image2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3.xml"/><Relationship Id="rId1" Type="http://schemas.openxmlformats.org/officeDocument/2006/relationships/tags" Target="../tags/tag18.xml"/><Relationship Id="rId6" Type="http://schemas.openxmlformats.org/officeDocument/2006/relationships/image" Target="../media/image9.jpeg"/><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3.xml"/><Relationship Id="rId1" Type="http://schemas.openxmlformats.org/officeDocument/2006/relationships/tags" Target="../tags/tag19.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3.xml"/><Relationship Id="rId1" Type="http://schemas.openxmlformats.org/officeDocument/2006/relationships/tags" Target="../tags/tag20.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4" descr="横版组合——透明.png"/>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a:off x="551383" y="476672"/>
            <a:ext cx="4286912" cy="90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副标题 3"/>
          <p:cNvSpPr>
            <a:spLocks noGrp="1"/>
          </p:cNvSpPr>
          <p:nvPr>
            <p:ph type="subTitle" idx="1"/>
          </p:nvPr>
        </p:nvSpPr>
        <p:spPr>
          <a:xfrm>
            <a:off x="1524000" y="3690463"/>
            <a:ext cx="9144000" cy="1655762"/>
          </a:xfrm>
        </p:spPr>
        <p:txBody>
          <a:bodyPr>
            <a:normAutofit fontScale="92500"/>
          </a:bodyPr>
          <a:lstStyle/>
          <a:p>
            <a:pPr>
              <a:lnSpc>
                <a:spcPct val="150000"/>
              </a:lnSpc>
            </a:pPr>
            <a:r>
              <a:rPr lang="zh-CN" altLang="en-US" sz="3600" dirty="0"/>
              <a:t>汇报人：李毅  陈奕霖</a:t>
            </a:r>
            <a:endParaRPr lang="en-US" altLang="zh-CN" sz="3600" dirty="0"/>
          </a:p>
          <a:p>
            <a:pPr>
              <a:lnSpc>
                <a:spcPct val="150000"/>
              </a:lnSpc>
            </a:pPr>
            <a:r>
              <a:rPr lang="en-US" altLang="zh-CN" sz="3600" dirty="0">
                <a:latin typeface="Times New Roman" panose="02020603050405020304" pitchFamily="18" charset="0"/>
              </a:rPr>
              <a:t>2021</a:t>
            </a:r>
            <a:r>
              <a:rPr lang="zh-CN" altLang="en-US" sz="3600" dirty="0">
                <a:latin typeface="Times New Roman" panose="02020603050405020304" pitchFamily="18" charset="0"/>
              </a:rPr>
              <a:t>年</a:t>
            </a:r>
            <a:r>
              <a:rPr lang="en-US" altLang="zh-CN" sz="3600" dirty="0">
                <a:latin typeface="Times New Roman" panose="02020603050405020304" pitchFamily="18" charset="0"/>
              </a:rPr>
              <a:t>11</a:t>
            </a:r>
            <a:r>
              <a:rPr lang="zh-CN" altLang="en-US" sz="3600" dirty="0">
                <a:latin typeface="Times New Roman" panose="02020603050405020304" pitchFamily="18" charset="0"/>
              </a:rPr>
              <a:t>月</a:t>
            </a:r>
            <a:r>
              <a:rPr lang="en-US" altLang="zh-CN" sz="3600" dirty="0">
                <a:latin typeface="Times New Roman" panose="02020603050405020304" pitchFamily="18" charset="0"/>
              </a:rPr>
              <a:t>19</a:t>
            </a:r>
            <a:r>
              <a:rPr lang="zh-CN" altLang="en-US" sz="3600" dirty="0">
                <a:latin typeface="Times New Roman" panose="02020603050405020304" pitchFamily="18" charset="0"/>
              </a:rPr>
              <a:t>日</a:t>
            </a:r>
          </a:p>
        </p:txBody>
      </p:sp>
      <p:grpSp>
        <p:nvGrpSpPr>
          <p:cNvPr id="10" name="组合 9"/>
          <p:cNvGrpSpPr/>
          <p:nvPr/>
        </p:nvGrpSpPr>
        <p:grpSpPr>
          <a:xfrm>
            <a:off x="1371960" y="1544925"/>
            <a:ext cx="9424226" cy="2145538"/>
            <a:chOff x="1371960" y="1544925"/>
            <a:chExt cx="9424226" cy="2145538"/>
          </a:xfrm>
        </p:grpSpPr>
        <p:sp>
          <p:nvSpPr>
            <p:cNvPr id="2" name="矩形 1"/>
            <p:cNvSpPr/>
            <p:nvPr/>
          </p:nvSpPr>
          <p:spPr>
            <a:xfrm>
              <a:off x="1524000" y="1703583"/>
              <a:ext cx="9144000" cy="1812995"/>
            </a:xfrm>
            <a:prstGeom prst="rect">
              <a:avLst/>
            </a:prstGeom>
            <a:solidFill>
              <a:schemeClr val="bg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4400" b="0" i="0" u="none" strike="noStrike" kern="1200" cap="none" spc="0" normalizeH="0" baseline="0" noProof="0" dirty="0">
                  <a:ln>
                    <a:noFill/>
                  </a:ln>
                  <a:solidFill>
                    <a:srgbClr val="000000"/>
                  </a:solidFill>
                  <a:effectLst/>
                  <a:uLnTx/>
                  <a:uFillTx/>
                  <a:latin typeface="Arial"/>
                  <a:ea typeface="微软雅黑"/>
                  <a:cs typeface="+mn-cs"/>
                </a:rPr>
                <a:t>科技创新与法律制度间的对话与互动</a:t>
              </a:r>
            </a:p>
          </p:txBody>
        </p:sp>
        <p:grpSp>
          <p:nvGrpSpPr>
            <p:cNvPr id="16" name="组合 15"/>
            <p:cNvGrpSpPr/>
            <p:nvPr/>
          </p:nvGrpSpPr>
          <p:grpSpPr>
            <a:xfrm>
              <a:off x="1371960" y="1544925"/>
              <a:ext cx="9424226" cy="2145538"/>
              <a:chOff x="1371960" y="1544925"/>
              <a:chExt cx="9424226" cy="2145538"/>
            </a:xfrm>
          </p:grpSpPr>
          <p:grpSp>
            <p:nvGrpSpPr>
              <p:cNvPr id="12" name="组合 11"/>
              <p:cNvGrpSpPr/>
              <p:nvPr/>
            </p:nvGrpSpPr>
            <p:grpSpPr>
              <a:xfrm>
                <a:off x="1371960" y="1544925"/>
                <a:ext cx="3500927" cy="803557"/>
                <a:chOff x="1500147" y="1472851"/>
                <a:chExt cx="3500927" cy="803557"/>
              </a:xfrm>
            </p:grpSpPr>
            <p:cxnSp>
              <p:nvCxnSpPr>
                <p:cNvPr id="7" name="直接连接符 6"/>
                <p:cNvCxnSpPr/>
                <p:nvPr/>
              </p:nvCxnSpPr>
              <p:spPr>
                <a:xfrm flipV="1">
                  <a:off x="1500147" y="1472851"/>
                  <a:ext cx="3500927" cy="17091"/>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1500147" y="1481396"/>
                  <a:ext cx="0" cy="795012"/>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grpSp>
          <p:grpSp>
            <p:nvGrpSpPr>
              <p:cNvPr id="15" name="组合 14"/>
              <p:cNvGrpSpPr/>
              <p:nvPr/>
            </p:nvGrpSpPr>
            <p:grpSpPr>
              <a:xfrm>
                <a:off x="7295259" y="2691925"/>
                <a:ext cx="3500927" cy="998538"/>
                <a:chOff x="7167073" y="2709017"/>
                <a:chExt cx="3500927" cy="998538"/>
              </a:xfrm>
            </p:grpSpPr>
            <p:cxnSp>
              <p:nvCxnSpPr>
                <p:cNvPr id="9" name="直接连接符 8"/>
                <p:cNvCxnSpPr/>
                <p:nvPr/>
              </p:nvCxnSpPr>
              <p:spPr>
                <a:xfrm flipV="1">
                  <a:off x="7167073" y="3690464"/>
                  <a:ext cx="3500927" cy="17091"/>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flipV="1">
                  <a:off x="10668000" y="2709017"/>
                  <a:ext cx="0" cy="981447"/>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grpSp>
        </p:grpSp>
      </p:grpSp>
    </p:spTree>
    <p:extLst>
      <p:ext uri="{BB962C8B-B14F-4D97-AF65-F5344CB8AC3E}">
        <p14:creationId xmlns:p14="http://schemas.microsoft.com/office/powerpoint/2010/main" val="19280882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Times New Roman" panose="02020603050405020304" pitchFamily="18" charset="0"/>
              </a:rPr>
              <a:t>2.</a:t>
            </a:r>
            <a:r>
              <a:rPr lang="zh-CN" altLang="en-US" dirty="0"/>
              <a:t>科技创新对法律管控的挑战与提问</a:t>
            </a:r>
          </a:p>
        </p:txBody>
      </p:sp>
      <p:sp>
        <p:nvSpPr>
          <p:cNvPr id="3" name="内容占位符 2"/>
          <p:cNvSpPr>
            <a:spLocks noGrp="1"/>
          </p:cNvSpPr>
          <p:nvPr>
            <p:ph idx="1"/>
          </p:nvPr>
        </p:nvSpPr>
        <p:spPr>
          <a:xfrm>
            <a:off x="838200" y="1825625"/>
            <a:ext cx="10033861" cy="902077"/>
          </a:xfrm>
        </p:spPr>
        <p:txBody>
          <a:bodyPr/>
          <a:lstStyle/>
          <a:p>
            <a:r>
              <a:rPr lang="zh-CN" altLang="en-US" dirty="0"/>
              <a:t>科技创新与法律管制之间的</a:t>
            </a:r>
            <a:r>
              <a:rPr lang="zh-CN" altLang="en-US" dirty="0">
                <a:solidFill>
                  <a:srgbClr val="00B0F0"/>
                </a:solidFill>
              </a:rPr>
              <a:t>互动</a:t>
            </a:r>
            <a:r>
              <a:rPr lang="zh-CN" altLang="en-US" dirty="0"/>
              <a:t>，各国样态不一，差异来源于不同的文化、历史和制度。</a:t>
            </a:r>
          </a:p>
        </p:txBody>
      </p:sp>
      <p:grpSp>
        <p:nvGrpSpPr>
          <p:cNvPr id="10" name="组合 9"/>
          <p:cNvGrpSpPr/>
          <p:nvPr/>
        </p:nvGrpSpPr>
        <p:grpSpPr>
          <a:xfrm>
            <a:off x="1084881" y="3184902"/>
            <a:ext cx="2998922" cy="2471979"/>
            <a:chOff x="1100380" y="2882685"/>
            <a:chExt cx="2998922" cy="2471979"/>
          </a:xfrm>
        </p:grpSpPr>
        <p:cxnSp>
          <p:nvCxnSpPr>
            <p:cNvPr id="7" name="直接箭头连接符 6"/>
            <p:cNvCxnSpPr/>
            <p:nvPr/>
          </p:nvCxnSpPr>
          <p:spPr>
            <a:xfrm>
              <a:off x="1115878" y="5354664"/>
              <a:ext cx="2983424"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9" name="直接箭头连接符 8"/>
            <p:cNvCxnSpPr/>
            <p:nvPr/>
          </p:nvCxnSpPr>
          <p:spPr>
            <a:xfrm flipV="1">
              <a:off x="1100380" y="2882685"/>
              <a:ext cx="0" cy="247197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sp>
        <p:nvSpPr>
          <p:cNvPr id="11" name="弧形 10"/>
          <p:cNvSpPr/>
          <p:nvPr/>
        </p:nvSpPr>
        <p:spPr>
          <a:xfrm rot="5400000">
            <a:off x="-197604" y="1863671"/>
            <a:ext cx="4765728" cy="2820693"/>
          </a:xfrm>
          <a:prstGeom prst="arc">
            <a:avLst/>
          </a:prstGeom>
        </p:spPr>
        <p:style>
          <a:lnRef idx="3">
            <a:schemeClr val="accent3"/>
          </a:lnRef>
          <a:fillRef idx="0">
            <a:schemeClr val="accent3"/>
          </a:fillRef>
          <a:effectRef idx="2">
            <a:schemeClr val="accent3"/>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cxnSp>
        <p:nvCxnSpPr>
          <p:cNvPr id="13" name="直接连接符 12"/>
          <p:cNvCxnSpPr/>
          <p:nvPr/>
        </p:nvCxnSpPr>
        <p:spPr>
          <a:xfrm flipV="1">
            <a:off x="1084881" y="4533254"/>
            <a:ext cx="2867187" cy="643180"/>
          </a:xfrm>
          <a:prstGeom prst="line">
            <a:avLst/>
          </a:prstGeom>
        </p:spPr>
        <p:style>
          <a:lnRef idx="3">
            <a:schemeClr val="accent2"/>
          </a:lnRef>
          <a:fillRef idx="0">
            <a:schemeClr val="accent2"/>
          </a:fillRef>
          <a:effectRef idx="2">
            <a:schemeClr val="accent2"/>
          </a:effectRef>
          <a:fontRef idx="minor">
            <a:schemeClr val="tx1"/>
          </a:fontRef>
        </p:style>
      </p:cxnSp>
      <p:sp>
        <p:nvSpPr>
          <p:cNvPr id="14" name="文本框 13">
            <a:extLst>
              <a:ext uri="{FF2B5EF4-FFF2-40B4-BE49-F238E27FC236}">
                <a16:creationId xmlns:a16="http://schemas.microsoft.com/office/drawing/2014/main" id="{0171293B-5FE3-48F9-8B59-886BF599AE02}"/>
              </a:ext>
            </a:extLst>
          </p:cNvPr>
          <p:cNvSpPr txBox="1"/>
          <p:nvPr/>
        </p:nvSpPr>
        <p:spPr>
          <a:xfrm>
            <a:off x="2343957" y="3428999"/>
            <a:ext cx="1398884"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000000"/>
                </a:solidFill>
                <a:effectLst/>
                <a:uLnTx/>
                <a:uFillTx/>
                <a:latin typeface="微软雅黑"/>
                <a:ea typeface="微软雅黑"/>
                <a:cs typeface="+mn-cs"/>
              </a:rPr>
              <a:t>技术更新</a:t>
            </a:r>
          </a:p>
        </p:txBody>
      </p:sp>
      <p:sp>
        <p:nvSpPr>
          <p:cNvPr id="15" name="文本框 14">
            <a:extLst>
              <a:ext uri="{FF2B5EF4-FFF2-40B4-BE49-F238E27FC236}">
                <a16:creationId xmlns:a16="http://schemas.microsoft.com/office/drawing/2014/main" id="{0171293B-5FE3-48F9-8B59-886BF599AE02}"/>
              </a:ext>
            </a:extLst>
          </p:cNvPr>
          <p:cNvSpPr txBox="1"/>
          <p:nvPr/>
        </p:nvSpPr>
        <p:spPr>
          <a:xfrm>
            <a:off x="1178298" y="4377791"/>
            <a:ext cx="2028535"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000000"/>
                </a:solidFill>
                <a:effectLst/>
                <a:uLnTx/>
                <a:uFillTx/>
                <a:latin typeface="微软雅黑"/>
                <a:ea typeface="微软雅黑"/>
                <a:cs typeface="+mn-cs"/>
              </a:rPr>
              <a:t>法律制定与实施</a:t>
            </a:r>
          </a:p>
        </p:txBody>
      </p:sp>
      <p:sp>
        <p:nvSpPr>
          <p:cNvPr id="16" name="内容占位符 2"/>
          <p:cNvSpPr txBox="1">
            <a:spLocks/>
          </p:cNvSpPr>
          <p:nvPr/>
        </p:nvSpPr>
        <p:spPr>
          <a:xfrm>
            <a:off x="4418308" y="3336142"/>
            <a:ext cx="7517970" cy="215025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zh-CN" altLang="en-US" sz="2400" b="0" i="0" u="none" strike="noStrike" kern="1200" cap="none" spc="0" normalizeH="0" baseline="0" noProof="0" dirty="0">
                <a:ln>
                  <a:noFill/>
                </a:ln>
                <a:solidFill>
                  <a:srgbClr val="000000"/>
                </a:solidFill>
                <a:effectLst/>
                <a:uLnTx/>
                <a:uFillTx/>
                <a:latin typeface="Arial"/>
                <a:ea typeface="微软雅黑"/>
                <a:cs typeface="+mn-cs"/>
              </a:rPr>
              <a:t>全球化时代，技术更新越来越快，相同的技术和创新活动在不同国家面临不同方式和程度的</a:t>
            </a:r>
            <a:r>
              <a:rPr kumimoji="0" lang="zh-CN" altLang="en-US" sz="2400" b="0" i="0" u="none" strike="noStrike" kern="1200" cap="none" spc="0" normalizeH="0" baseline="0" noProof="0" dirty="0">
                <a:ln>
                  <a:noFill/>
                </a:ln>
                <a:solidFill>
                  <a:srgbClr val="00B0F0"/>
                </a:solidFill>
                <a:effectLst/>
                <a:uLnTx/>
                <a:uFillTx/>
                <a:latin typeface="Arial"/>
                <a:ea typeface="微软雅黑"/>
                <a:cs typeface="+mn-cs"/>
              </a:rPr>
              <a:t>管制</a:t>
            </a:r>
            <a:r>
              <a:rPr kumimoji="0" lang="zh-CN" altLang="en-US" sz="2400" b="0" i="0" u="none" strike="noStrike" kern="1200" cap="none" spc="0" normalizeH="0" baseline="0" noProof="0" dirty="0">
                <a:ln>
                  <a:noFill/>
                </a:ln>
                <a:solidFill>
                  <a:srgbClr val="000000"/>
                </a:solidFill>
                <a:effectLst/>
                <a:uLnTx/>
                <a:uFillTx/>
                <a:latin typeface="Arial"/>
                <a:ea typeface="微软雅黑"/>
                <a:cs typeface="+mn-cs"/>
              </a:rPr>
              <a:t>，为市场主体的合规操作提出挑战、增加成本，影响科技创新的进一步开展。</a:t>
            </a:r>
            <a:endParaRPr kumimoji="0" lang="en-US" altLang="zh-CN" sz="2400" b="0" i="0" u="none" strike="noStrike" kern="1200" cap="none" spc="0" normalizeH="0" baseline="0" noProof="0" dirty="0">
              <a:ln>
                <a:noFill/>
              </a:ln>
              <a:solidFill>
                <a:srgbClr val="000000"/>
              </a:solidFill>
              <a:effectLst/>
              <a:uLnTx/>
              <a:uFillTx/>
              <a:latin typeface="Arial"/>
              <a:ea typeface="微软雅黑"/>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zh-CN" altLang="en-US" sz="2400" b="0" i="0" u="none" strike="noStrike" kern="1200" cap="none" spc="0" normalizeH="0" baseline="0" noProof="0" dirty="0">
                <a:ln>
                  <a:noFill/>
                </a:ln>
                <a:solidFill>
                  <a:srgbClr val="000000"/>
                </a:solidFill>
                <a:effectLst/>
                <a:uLnTx/>
                <a:uFillTx/>
                <a:latin typeface="Arial"/>
                <a:ea typeface="微软雅黑"/>
                <a:cs typeface="+mn-cs"/>
              </a:rPr>
              <a:t>新技术带来的规制</a:t>
            </a:r>
            <a:r>
              <a:rPr kumimoji="0" lang="zh-CN" altLang="en-US" sz="2400" b="0" i="0" u="none" strike="noStrike" kern="1200" cap="none" spc="0" normalizeH="0" baseline="0" noProof="0" dirty="0">
                <a:ln>
                  <a:noFill/>
                </a:ln>
                <a:solidFill>
                  <a:srgbClr val="00B0F0"/>
                </a:solidFill>
                <a:effectLst/>
                <a:uLnTx/>
                <a:uFillTx/>
                <a:latin typeface="Arial"/>
                <a:ea typeface="微软雅黑"/>
                <a:cs typeface="+mn-cs"/>
              </a:rPr>
              <a:t>必要性</a:t>
            </a:r>
            <a:r>
              <a:rPr kumimoji="0" lang="zh-CN" altLang="en-US" sz="2400" b="0" i="0" u="none" strike="noStrike" kern="1200" cap="none" spc="0" normalizeH="0" baseline="0" noProof="0" dirty="0">
                <a:ln>
                  <a:noFill/>
                </a:ln>
                <a:solidFill>
                  <a:srgbClr val="000000"/>
                </a:solidFill>
                <a:effectLst/>
                <a:uLnTx/>
                <a:uFillTx/>
                <a:latin typeface="Arial"/>
                <a:ea typeface="微软雅黑"/>
                <a:cs typeface="+mn-cs"/>
              </a:rPr>
              <a:t>，为法律的制定和实施带来了新挑战。</a:t>
            </a:r>
          </a:p>
        </p:txBody>
      </p:sp>
      <p:sp>
        <p:nvSpPr>
          <p:cNvPr id="12" name="文本框 11">
            <a:extLst>
              <a:ext uri="{FF2B5EF4-FFF2-40B4-BE49-F238E27FC236}">
                <a16:creationId xmlns:a16="http://schemas.microsoft.com/office/drawing/2014/main" id="{D5454BA0-B605-4404-B8AD-E300F7DE2841}"/>
              </a:ext>
            </a:extLst>
          </p:cNvPr>
          <p:cNvSpPr txBox="1"/>
          <p:nvPr/>
        </p:nvSpPr>
        <p:spPr>
          <a:xfrm>
            <a:off x="7827466" y="6492874"/>
            <a:ext cx="4364534"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0" normalizeH="0" baseline="0" noProof="0" dirty="0">
                <a:ln>
                  <a:noFill/>
                </a:ln>
                <a:solidFill>
                  <a:srgbClr val="000000"/>
                </a:solidFill>
                <a:effectLst/>
                <a:uLnTx/>
                <a:uFillTx/>
                <a:latin typeface="Arial"/>
                <a:ea typeface="微软雅黑"/>
                <a:cs typeface="+mn-cs"/>
              </a:rPr>
              <a:t>戈俊，刘维：</a:t>
            </a:r>
            <a:r>
              <a:rPr kumimoji="0" lang="en-US" altLang="zh-CN" sz="1100" b="0" i="0" u="none" strike="noStrike" kern="1200" cap="none" spc="0" normalizeH="0" baseline="0" noProof="0" dirty="0">
                <a:ln>
                  <a:noFill/>
                </a:ln>
                <a:solidFill>
                  <a:srgbClr val="000000"/>
                </a:solidFill>
                <a:effectLst/>
                <a:uLnTx/>
                <a:uFillTx/>
                <a:latin typeface="Arial"/>
                <a:ea typeface="微软雅黑"/>
                <a:cs typeface="+mn-cs"/>
              </a:rPr>
              <a:t>《</a:t>
            </a:r>
            <a:r>
              <a:rPr kumimoji="0" lang="zh-CN" altLang="en-US" sz="1100" b="0" i="0" u="none" strike="noStrike" kern="1200" cap="none" spc="0" normalizeH="0" baseline="0" noProof="0" dirty="0">
                <a:ln>
                  <a:noFill/>
                </a:ln>
                <a:solidFill>
                  <a:srgbClr val="000000"/>
                </a:solidFill>
                <a:effectLst/>
                <a:uLnTx/>
                <a:uFillTx/>
                <a:latin typeface="Arial"/>
                <a:ea typeface="微软雅黑"/>
                <a:cs typeface="+mn-cs"/>
              </a:rPr>
              <a:t>创新与规制的边界</a:t>
            </a:r>
            <a:r>
              <a:rPr kumimoji="0" lang="en-US" altLang="zh-CN" sz="1100" b="0" i="0" u="none" strike="noStrike" kern="1200" cap="none" spc="0" normalizeH="0" baseline="0" noProof="0" dirty="0">
                <a:ln>
                  <a:noFill/>
                </a:ln>
                <a:solidFill>
                  <a:srgbClr val="000000"/>
                </a:solidFill>
                <a:effectLst/>
                <a:uLnTx/>
                <a:uFillTx/>
                <a:latin typeface="Arial"/>
                <a:ea typeface="微软雅黑"/>
                <a:cs typeface="+mn-cs"/>
              </a:rPr>
              <a:t>》</a:t>
            </a:r>
            <a:r>
              <a:rPr kumimoji="0" lang="zh-CN" altLang="en-US" sz="1100" b="0" i="0" u="none" strike="noStrike" kern="1200" cap="none" spc="0" normalizeH="0" baseline="0" noProof="0" dirty="0">
                <a:ln>
                  <a:noFill/>
                </a:ln>
                <a:solidFill>
                  <a:srgbClr val="000000"/>
                </a:solidFill>
                <a:effectLst/>
                <a:uLnTx/>
                <a:uFillTx/>
                <a:latin typeface="Arial"/>
                <a:ea typeface="微软雅黑"/>
                <a:cs typeface="+mn-cs"/>
              </a:rPr>
              <a:t>，法律出版社，</a:t>
            </a:r>
            <a:r>
              <a:rPr kumimoji="0" lang="en-US" altLang="zh-CN" sz="1100" b="0" i="0" u="none" strike="noStrike" kern="1200" cap="none" spc="0" normalizeH="0" baseline="0" noProof="0" dirty="0">
                <a:ln>
                  <a:noFill/>
                </a:ln>
                <a:solidFill>
                  <a:srgbClr val="000000"/>
                </a:solidFill>
                <a:effectLst/>
                <a:uLnTx/>
                <a:uFillTx/>
                <a:latin typeface="Arial"/>
                <a:ea typeface="微软雅黑"/>
                <a:cs typeface="+mn-cs"/>
              </a:rPr>
              <a:t>2018</a:t>
            </a:r>
            <a:r>
              <a:rPr kumimoji="0" lang="zh-CN" altLang="en-US" sz="1100" b="0" i="0" u="none" strike="noStrike" kern="1200" cap="none" spc="0" normalizeH="0" baseline="0" noProof="0" dirty="0">
                <a:ln>
                  <a:noFill/>
                </a:ln>
                <a:solidFill>
                  <a:srgbClr val="000000"/>
                </a:solidFill>
                <a:effectLst/>
                <a:uLnTx/>
                <a:uFillTx/>
                <a:latin typeface="Arial"/>
                <a:ea typeface="微软雅黑"/>
                <a:cs typeface="+mn-cs"/>
              </a:rPr>
              <a:t>，第</a:t>
            </a:r>
            <a:r>
              <a:rPr kumimoji="0" lang="en-US" altLang="zh-CN" sz="1100" b="0" i="0" u="none" strike="noStrike" kern="1200" cap="none" spc="0" normalizeH="0" baseline="0" noProof="0" dirty="0">
                <a:ln>
                  <a:noFill/>
                </a:ln>
                <a:solidFill>
                  <a:srgbClr val="000000"/>
                </a:solidFill>
                <a:effectLst/>
                <a:uLnTx/>
                <a:uFillTx/>
                <a:latin typeface="Arial"/>
                <a:ea typeface="微软雅黑"/>
                <a:cs typeface="+mn-cs"/>
              </a:rPr>
              <a:t>31</a:t>
            </a:r>
            <a:r>
              <a:rPr kumimoji="0" lang="zh-CN" altLang="en-US" sz="1100" b="0" i="0" u="none" strike="noStrike" kern="1200" cap="none" spc="0" normalizeH="0" baseline="0" noProof="0" dirty="0">
                <a:ln>
                  <a:noFill/>
                </a:ln>
                <a:solidFill>
                  <a:srgbClr val="000000"/>
                </a:solidFill>
                <a:effectLst/>
                <a:uLnTx/>
                <a:uFillTx/>
                <a:latin typeface="Arial"/>
                <a:ea typeface="微软雅黑"/>
                <a:cs typeface="+mn-cs"/>
              </a:rPr>
              <a:t>页</a:t>
            </a:r>
          </a:p>
        </p:txBody>
      </p:sp>
    </p:spTree>
    <p:custDataLst>
      <p:tags r:id="rId1"/>
    </p:custDataLst>
    <p:extLst>
      <p:ext uri="{BB962C8B-B14F-4D97-AF65-F5344CB8AC3E}">
        <p14:creationId xmlns:p14="http://schemas.microsoft.com/office/powerpoint/2010/main" val="999558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5"/>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nodeType="click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wipe(down)">
                                      <p:cBhvr>
                                        <p:cTn id="20" dur="500"/>
                                        <p:tgtEl>
                                          <p:spTgt spid="13"/>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6">
                                            <p:txEl>
                                              <p:pRg st="0" end="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4" grpId="0"/>
      <p:bldP spid="1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理念层面的冲突</a:t>
            </a:r>
          </a:p>
        </p:txBody>
      </p:sp>
      <p:sp>
        <p:nvSpPr>
          <p:cNvPr id="3" name="内容占位符 2"/>
          <p:cNvSpPr>
            <a:spLocks noGrp="1"/>
          </p:cNvSpPr>
          <p:nvPr>
            <p:ph idx="1"/>
          </p:nvPr>
        </p:nvSpPr>
        <p:spPr>
          <a:xfrm>
            <a:off x="838201" y="1825625"/>
            <a:ext cx="10288348" cy="893400"/>
          </a:xfrm>
        </p:spPr>
        <p:txBody>
          <a:bodyPr>
            <a:noAutofit/>
          </a:bodyPr>
          <a:lstStyle/>
          <a:p>
            <a:pPr lvl="0"/>
            <a:r>
              <a:rPr lang="zh-CN" altLang="en-US" dirty="0">
                <a:solidFill>
                  <a:srgbClr val="000000"/>
                </a:solidFill>
              </a:rPr>
              <a:t>新技术的规制理念根本上体现了</a:t>
            </a:r>
            <a:r>
              <a:rPr lang="zh-CN" altLang="en-US" dirty="0">
                <a:solidFill>
                  <a:srgbClr val="00B0F0"/>
                </a:solidFill>
              </a:rPr>
              <a:t>立法者和执法者的态度、立场</a:t>
            </a:r>
            <a:r>
              <a:rPr lang="zh-CN" altLang="en-US" dirty="0">
                <a:solidFill>
                  <a:srgbClr val="000000"/>
                </a:solidFill>
              </a:rPr>
              <a:t>，理念上的冲突反映了认识差异，影响到</a:t>
            </a:r>
            <a:r>
              <a:rPr lang="zh-CN" altLang="en-US" dirty="0">
                <a:solidFill>
                  <a:srgbClr val="00B0F0"/>
                </a:solidFill>
              </a:rPr>
              <a:t>政策法律</a:t>
            </a:r>
            <a:r>
              <a:rPr lang="zh-CN" altLang="en-US" dirty="0">
                <a:solidFill>
                  <a:srgbClr val="000000"/>
                </a:solidFill>
              </a:rPr>
              <a:t>的制定和实施。</a:t>
            </a:r>
            <a:endParaRPr lang="en-US" altLang="zh-CN" dirty="0"/>
          </a:p>
          <a:p>
            <a:r>
              <a:rPr lang="zh-CN" altLang="en-US" dirty="0"/>
              <a:t>本国主义还是实用主义</a:t>
            </a:r>
            <a:endParaRPr lang="en-US" altLang="zh-CN" dirty="0"/>
          </a:p>
          <a:p>
            <a:r>
              <a:rPr lang="zh-CN" altLang="en-US" sz="2000" dirty="0"/>
              <a:t>李克强总理在</a:t>
            </a:r>
            <a:r>
              <a:rPr lang="en-US" altLang="zh-CN" sz="2000" dirty="0">
                <a:latin typeface="Times New Roman" panose="02020603050405020304" pitchFamily="18" charset="0"/>
                <a:cs typeface="Times New Roman" panose="02020603050405020304" pitchFamily="18" charset="0"/>
              </a:rPr>
              <a:t>2017</a:t>
            </a:r>
            <a:r>
              <a:rPr lang="zh-CN" altLang="en-US" sz="2000" dirty="0"/>
              <a:t>年主持召开经济形势专家和企业家座谈会上强调，努力打造内外资企业</a:t>
            </a:r>
            <a:r>
              <a:rPr lang="zh-CN" altLang="en-US" sz="2000" dirty="0">
                <a:solidFill>
                  <a:srgbClr val="FF0000"/>
                </a:solidFill>
              </a:rPr>
              <a:t>一视同仁</a:t>
            </a:r>
            <a:r>
              <a:rPr lang="zh-CN" altLang="en-US" sz="2000" dirty="0"/>
              <a:t>、具有国际竞争力的营商环境，着力激发市场主体活力和社会创造力。</a:t>
            </a:r>
            <a:endParaRPr lang="en-US" altLang="zh-CN" sz="2000" dirty="0"/>
          </a:p>
          <a:p>
            <a:r>
              <a:rPr lang="zh-CN" altLang="en-US" sz="2000" dirty="0"/>
              <a:t>实用主义不绝对，国家利益至上是主权国家内政外交的首要原则。</a:t>
            </a:r>
            <a:endParaRPr lang="en-US" altLang="zh-CN" sz="2000" dirty="0"/>
          </a:p>
          <a:p>
            <a:endParaRPr lang="zh-CN" altLang="en-US" sz="2000" dirty="0"/>
          </a:p>
        </p:txBody>
      </p:sp>
      <p:grpSp>
        <p:nvGrpSpPr>
          <p:cNvPr id="5" name="Group 2"/>
          <p:cNvGrpSpPr>
            <a:grpSpLocks/>
          </p:cNvGrpSpPr>
          <p:nvPr/>
        </p:nvGrpSpPr>
        <p:grpSpPr bwMode="auto">
          <a:xfrm>
            <a:off x="2469436" y="4589641"/>
            <a:ext cx="1728738" cy="838753"/>
            <a:chOff x="0" y="0"/>
            <a:chExt cx="3907055" cy="2960894"/>
          </a:xfrm>
        </p:grpSpPr>
        <p:sp>
          <p:nvSpPr>
            <p:cNvPr id="6" name="Freeform 2"/>
            <p:cNvSpPr>
              <a:spLocks/>
            </p:cNvSpPr>
            <p:nvPr/>
          </p:nvSpPr>
          <p:spPr bwMode="auto">
            <a:xfrm>
              <a:off x="1295872" y="400078"/>
              <a:ext cx="1248896" cy="2560816"/>
            </a:xfrm>
            <a:custGeom>
              <a:avLst/>
              <a:gdLst>
                <a:gd name="T0" fmla="*/ 432 w 865"/>
                <a:gd name="T1" fmla="*/ 0 h 1828"/>
                <a:gd name="T2" fmla="*/ 561 w 865"/>
                <a:gd name="T3" fmla="*/ 828 h 1828"/>
                <a:gd name="T4" fmla="*/ 561 w 865"/>
                <a:gd name="T5" fmla="*/ 1539 h 1828"/>
                <a:gd name="T6" fmla="*/ 648 w 865"/>
                <a:gd name="T7" fmla="*/ 1539 h 1828"/>
                <a:gd name="T8" fmla="*/ 864 w 865"/>
                <a:gd name="T9" fmla="*/ 1658 h 1828"/>
                <a:gd name="T10" fmla="*/ 864 w 865"/>
                <a:gd name="T11" fmla="*/ 1827 h 1828"/>
                <a:gd name="T12" fmla="*/ 0 w 865"/>
                <a:gd name="T13" fmla="*/ 1827 h 1828"/>
                <a:gd name="T14" fmla="*/ 0 w 865"/>
                <a:gd name="T15" fmla="*/ 1674 h 1828"/>
                <a:gd name="T16" fmla="*/ 172 w 865"/>
                <a:gd name="T17" fmla="*/ 1556 h 1828"/>
                <a:gd name="T18" fmla="*/ 273 w 865"/>
                <a:gd name="T19" fmla="*/ 1556 h 1828"/>
                <a:gd name="T20" fmla="*/ 273 w 865"/>
                <a:gd name="T21" fmla="*/ 828 h 1828"/>
                <a:gd name="T22" fmla="*/ 432 w 865"/>
                <a:gd name="T23" fmla="*/ 0 h 1828"/>
                <a:gd name="T24" fmla="*/ 0 w 865"/>
                <a:gd name="T25" fmla="*/ 0 h 1828"/>
                <a:gd name="T26" fmla="*/ 865 w 865"/>
                <a:gd name="T27" fmla="*/ 1828 h 1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T24" t="T25" r="T26" b="T27"/>
              <a:pathLst>
                <a:path w="865" h="1828">
                  <a:moveTo>
                    <a:pt x="432" y="0"/>
                  </a:moveTo>
                  <a:lnTo>
                    <a:pt x="561" y="828"/>
                  </a:lnTo>
                  <a:lnTo>
                    <a:pt x="561" y="1539"/>
                  </a:lnTo>
                  <a:lnTo>
                    <a:pt x="648" y="1539"/>
                  </a:lnTo>
                  <a:lnTo>
                    <a:pt x="864" y="1658"/>
                  </a:lnTo>
                  <a:lnTo>
                    <a:pt x="864" y="1827"/>
                  </a:lnTo>
                  <a:lnTo>
                    <a:pt x="0" y="1827"/>
                  </a:lnTo>
                  <a:lnTo>
                    <a:pt x="0" y="1674"/>
                  </a:lnTo>
                  <a:lnTo>
                    <a:pt x="172" y="1556"/>
                  </a:lnTo>
                  <a:lnTo>
                    <a:pt x="273" y="1556"/>
                  </a:lnTo>
                  <a:lnTo>
                    <a:pt x="273" y="828"/>
                  </a:lnTo>
                  <a:lnTo>
                    <a:pt x="432" y="0"/>
                  </a:lnTo>
                </a:path>
              </a:pathLst>
            </a:custGeom>
            <a:gradFill rotWithShape="1">
              <a:gsLst>
                <a:gs pos="0">
                  <a:srgbClr val="4ED0FF"/>
                </a:gs>
                <a:gs pos="1666">
                  <a:srgbClr val="4ED0FF"/>
                </a:gs>
                <a:gs pos="50999">
                  <a:srgbClr val="00B0F0"/>
                </a:gs>
                <a:gs pos="100000">
                  <a:srgbClr val="0070C0"/>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lIns="93296" tIns="46648" rIns="93296" bIns="46648"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7" name="Freeform 3"/>
            <p:cNvSpPr>
              <a:spLocks/>
            </p:cNvSpPr>
            <p:nvPr/>
          </p:nvSpPr>
          <p:spPr bwMode="auto">
            <a:xfrm>
              <a:off x="497291" y="0"/>
              <a:ext cx="2946490" cy="1104666"/>
            </a:xfrm>
            <a:custGeom>
              <a:avLst/>
              <a:gdLst>
                <a:gd name="T0" fmla="*/ 0 w 2042"/>
                <a:gd name="T1" fmla="*/ 788 h 789"/>
                <a:gd name="T2" fmla="*/ 2041 w 2042"/>
                <a:gd name="T3" fmla="*/ 78 h 789"/>
                <a:gd name="T4" fmla="*/ 1996 w 2042"/>
                <a:gd name="T5" fmla="*/ 0 h 789"/>
                <a:gd name="T6" fmla="*/ 985 w 2042"/>
                <a:gd name="T7" fmla="*/ 178 h 789"/>
                <a:gd name="T8" fmla="*/ 834 w 2042"/>
                <a:gd name="T9" fmla="*/ 230 h 789"/>
                <a:gd name="T10" fmla="*/ 8 w 2042"/>
                <a:gd name="T11" fmla="*/ 682 h 789"/>
                <a:gd name="T12" fmla="*/ 0 w 2042"/>
                <a:gd name="T13" fmla="*/ 788 h 789"/>
                <a:gd name="T14" fmla="*/ 0 w 2042"/>
                <a:gd name="T15" fmla="*/ 0 h 789"/>
                <a:gd name="T16" fmla="*/ 2042 w 2042"/>
                <a:gd name="T17" fmla="*/ 789 h 789"/>
              </a:gdLst>
              <a:ahLst/>
              <a:cxnLst>
                <a:cxn ang="0">
                  <a:pos x="T0" y="T1"/>
                </a:cxn>
                <a:cxn ang="0">
                  <a:pos x="T2" y="T3"/>
                </a:cxn>
                <a:cxn ang="0">
                  <a:pos x="T4" y="T5"/>
                </a:cxn>
                <a:cxn ang="0">
                  <a:pos x="T6" y="T7"/>
                </a:cxn>
                <a:cxn ang="0">
                  <a:pos x="T8" y="T9"/>
                </a:cxn>
                <a:cxn ang="0">
                  <a:pos x="T10" y="T11"/>
                </a:cxn>
                <a:cxn ang="0">
                  <a:pos x="T12" y="T13"/>
                </a:cxn>
              </a:cxnLst>
              <a:rect l="T14" t="T15" r="T16" b="T17"/>
              <a:pathLst>
                <a:path w="2042" h="789">
                  <a:moveTo>
                    <a:pt x="0" y="788"/>
                  </a:moveTo>
                  <a:lnTo>
                    <a:pt x="2041" y="78"/>
                  </a:lnTo>
                  <a:lnTo>
                    <a:pt x="1996" y="0"/>
                  </a:lnTo>
                  <a:lnTo>
                    <a:pt x="985" y="178"/>
                  </a:lnTo>
                  <a:lnTo>
                    <a:pt x="834" y="230"/>
                  </a:lnTo>
                  <a:lnTo>
                    <a:pt x="8" y="682"/>
                  </a:lnTo>
                  <a:lnTo>
                    <a:pt x="0" y="788"/>
                  </a:lnTo>
                </a:path>
              </a:pathLst>
            </a:custGeom>
            <a:gradFill rotWithShape="1">
              <a:gsLst>
                <a:gs pos="0">
                  <a:srgbClr val="4ED0FF"/>
                </a:gs>
                <a:gs pos="1666">
                  <a:srgbClr val="4ED0FF"/>
                </a:gs>
                <a:gs pos="50999">
                  <a:srgbClr val="00B0F0"/>
                </a:gs>
                <a:gs pos="100000">
                  <a:srgbClr val="0070C0"/>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lIns="93296" tIns="46648" rIns="93296" bIns="46648"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8" name="Oval 4"/>
            <p:cNvSpPr>
              <a:spLocks noChangeArrowheads="1"/>
            </p:cNvSpPr>
            <p:nvPr/>
          </p:nvSpPr>
          <p:spPr bwMode="auto">
            <a:xfrm>
              <a:off x="1843378" y="364443"/>
              <a:ext cx="153884" cy="149017"/>
            </a:xfrm>
            <a:prstGeom prst="ellipse">
              <a:avLst/>
            </a:prstGeom>
            <a:gradFill rotWithShape="1">
              <a:gsLst>
                <a:gs pos="0">
                  <a:srgbClr val="FFFFFF"/>
                </a:gs>
                <a:gs pos="100000">
                  <a:srgbClr val="00B0F0"/>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lIns="93296" tIns="46648" rIns="93296" bIns="46648"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20000"/>
                </a:lnSpc>
                <a:spcBef>
                  <a:spcPts val="0"/>
                </a:spcBef>
                <a:spcAft>
                  <a:spcPts val="0"/>
                </a:spcAft>
                <a:buClrTx/>
                <a:buSzTx/>
                <a:buFontTx/>
                <a:buNone/>
                <a:tabLst/>
                <a:defRPr/>
              </a:pPr>
              <a:endParaRPr kumimoji="0" lang="zh-CN" altLang="en-US" sz="4100" b="1"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9" name="Line 5"/>
            <p:cNvSpPr>
              <a:spLocks noChangeShapeType="1"/>
            </p:cNvSpPr>
            <p:nvPr/>
          </p:nvSpPr>
          <p:spPr bwMode="auto">
            <a:xfrm>
              <a:off x="3344970" y="139298"/>
              <a:ext cx="529688" cy="1271500"/>
            </a:xfrm>
            <a:prstGeom prst="line">
              <a:avLst/>
            </a:prstGeom>
            <a:noFill/>
            <a:ln w="3175" cmpd="sng">
              <a:solidFill>
                <a:srgbClr val="D7D7D7"/>
              </a:solidFill>
              <a:round/>
              <a:headEnd/>
              <a:tailEnd/>
            </a:ln>
            <a:extLst>
              <a:ext uri="{909E8E84-426E-40DD-AFC4-6F175D3DCCD1}">
                <a14:hiddenFill xmlns:a14="http://schemas.microsoft.com/office/drawing/2010/main">
                  <a:noFill/>
                </a14:hiddenFill>
              </a:ext>
            </a:extLst>
          </p:spPr>
          <p:txBody>
            <a:bodyPr lIns="93296" tIns="46648" rIns="93296" bIns="46648"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0" name="Line 6"/>
            <p:cNvSpPr>
              <a:spLocks noChangeShapeType="1"/>
            </p:cNvSpPr>
            <p:nvPr/>
          </p:nvSpPr>
          <p:spPr bwMode="auto">
            <a:xfrm>
              <a:off x="3333631" y="139298"/>
              <a:ext cx="1" cy="1263401"/>
            </a:xfrm>
            <a:prstGeom prst="line">
              <a:avLst/>
            </a:prstGeom>
            <a:noFill/>
            <a:ln w="3175" cmpd="sng">
              <a:solidFill>
                <a:srgbClr val="D7D7D7"/>
              </a:solidFill>
              <a:round/>
              <a:headEnd/>
              <a:tailEnd/>
            </a:ln>
            <a:extLst>
              <a:ext uri="{909E8E84-426E-40DD-AFC4-6F175D3DCCD1}">
                <a14:hiddenFill xmlns:a14="http://schemas.microsoft.com/office/drawing/2010/main">
                  <a:noFill/>
                </a14:hiddenFill>
              </a:ext>
            </a:extLst>
          </p:spPr>
          <p:txBody>
            <a:bodyPr lIns="93296" tIns="46648" rIns="93296" bIns="46648"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1" name="Line 7"/>
            <p:cNvSpPr>
              <a:spLocks noChangeShapeType="1"/>
            </p:cNvSpPr>
            <p:nvPr/>
          </p:nvSpPr>
          <p:spPr bwMode="auto">
            <a:xfrm flipH="1">
              <a:off x="2774786" y="142538"/>
              <a:ext cx="552366" cy="1231006"/>
            </a:xfrm>
            <a:prstGeom prst="line">
              <a:avLst/>
            </a:prstGeom>
            <a:noFill/>
            <a:ln w="3175" cmpd="sng">
              <a:solidFill>
                <a:srgbClr val="D7D7D7"/>
              </a:solidFill>
              <a:round/>
              <a:headEnd/>
              <a:tailEnd/>
            </a:ln>
            <a:extLst>
              <a:ext uri="{909E8E84-426E-40DD-AFC4-6F175D3DCCD1}">
                <a14:hiddenFill xmlns:a14="http://schemas.microsoft.com/office/drawing/2010/main">
                  <a:noFill/>
                </a14:hiddenFill>
              </a:ext>
            </a:extLst>
          </p:spPr>
          <p:txBody>
            <a:bodyPr lIns="93296" tIns="46648" rIns="93296" bIns="46648"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2" name="Freeform 8"/>
            <p:cNvSpPr>
              <a:spLocks/>
            </p:cNvSpPr>
            <p:nvPr/>
          </p:nvSpPr>
          <p:spPr bwMode="auto">
            <a:xfrm>
              <a:off x="2708373" y="1381644"/>
              <a:ext cx="1198682" cy="385499"/>
            </a:xfrm>
            <a:custGeom>
              <a:avLst/>
              <a:gdLst>
                <a:gd name="T0" fmla="*/ 4 w 830"/>
                <a:gd name="T1" fmla="*/ 0 h 276"/>
                <a:gd name="T2" fmla="*/ 0 w 830"/>
                <a:gd name="T3" fmla="*/ 28 h 276"/>
                <a:gd name="T4" fmla="*/ 4 w 830"/>
                <a:gd name="T5" fmla="*/ 65 h 276"/>
                <a:gd name="T6" fmla="*/ 16 w 830"/>
                <a:gd name="T7" fmla="*/ 102 h 276"/>
                <a:gd name="T8" fmla="*/ 38 w 830"/>
                <a:gd name="T9" fmla="*/ 139 h 276"/>
                <a:gd name="T10" fmla="*/ 74 w 830"/>
                <a:gd name="T11" fmla="*/ 172 h 276"/>
                <a:gd name="T12" fmla="*/ 117 w 830"/>
                <a:gd name="T13" fmla="*/ 202 h 276"/>
                <a:gd name="T14" fmla="*/ 161 w 830"/>
                <a:gd name="T15" fmla="*/ 223 h 276"/>
                <a:gd name="T16" fmla="*/ 197 w 830"/>
                <a:gd name="T17" fmla="*/ 237 h 276"/>
                <a:gd name="T18" fmla="*/ 239 w 830"/>
                <a:gd name="T19" fmla="*/ 251 h 276"/>
                <a:gd name="T20" fmla="*/ 278 w 830"/>
                <a:gd name="T21" fmla="*/ 260 h 276"/>
                <a:gd name="T22" fmla="*/ 317 w 830"/>
                <a:gd name="T23" fmla="*/ 266 h 276"/>
                <a:gd name="T24" fmla="*/ 354 w 830"/>
                <a:gd name="T25" fmla="*/ 270 h 276"/>
                <a:gd name="T26" fmla="*/ 402 w 830"/>
                <a:gd name="T27" fmla="*/ 275 h 276"/>
                <a:gd name="T28" fmla="*/ 447 w 830"/>
                <a:gd name="T29" fmla="*/ 273 h 276"/>
                <a:gd name="T30" fmla="*/ 490 w 830"/>
                <a:gd name="T31" fmla="*/ 270 h 276"/>
                <a:gd name="T32" fmla="*/ 541 w 830"/>
                <a:gd name="T33" fmla="*/ 265 h 276"/>
                <a:gd name="T34" fmla="*/ 579 w 830"/>
                <a:gd name="T35" fmla="*/ 255 h 276"/>
                <a:gd name="T36" fmla="*/ 620 w 830"/>
                <a:gd name="T37" fmla="*/ 244 h 276"/>
                <a:gd name="T38" fmla="*/ 659 w 830"/>
                <a:gd name="T39" fmla="*/ 230 h 276"/>
                <a:gd name="T40" fmla="*/ 686 w 830"/>
                <a:gd name="T41" fmla="*/ 219 h 276"/>
                <a:gd name="T42" fmla="*/ 715 w 830"/>
                <a:gd name="T43" fmla="*/ 201 h 276"/>
                <a:gd name="T44" fmla="*/ 737 w 830"/>
                <a:gd name="T45" fmla="*/ 186 h 276"/>
                <a:gd name="T46" fmla="*/ 762 w 830"/>
                <a:gd name="T47" fmla="*/ 166 h 276"/>
                <a:gd name="T48" fmla="*/ 785 w 830"/>
                <a:gd name="T49" fmla="*/ 147 h 276"/>
                <a:gd name="T50" fmla="*/ 800 w 830"/>
                <a:gd name="T51" fmla="*/ 125 h 276"/>
                <a:gd name="T52" fmla="*/ 814 w 830"/>
                <a:gd name="T53" fmla="*/ 100 h 276"/>
                <a:gd name="T54" fmla="*/ 824 w 830"/>
                <a:gd name="T55" fmla="*/ 73 h 276"/>
                <a:gd name="T56" fmla="*/ 829 w 830"/>
                <a:gd name="T57" fmla="*/ 40 h 276"/>
                <a:gd name="T58" fmla="*/ 827 w 830"/>
                <a:gd name="T59" fmla="*/ 1 h 276"/>
                <a:gd name="T60" fmla="*/ 4 w 830"/>
                <a:gd name="T61" fmla="*/ 0 h 276"/>
                <a:gd name="T62" fmla="*/ 0 w 830"/>
                <a:gd name="T63" fmla="*/ 0 h 276"/>
                <a:gd name="T64" fmla="*/ 830 w 830"/>
                <a:gd name="T65" fmla="*/ 276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T62" t="T63" r="T64" b="T65"/>
              <a:pathLst>
                <a:path w="830" h="276">
                  <a:moveTo>
                    <a:pt x="4" y="0"/>
                  </a:moveTo>
                  <a:lnTo>
                    <a:pt x="0" y="28"/>
                  </a:lnTo>
                  <a:lnTo>
                    <a:pt x="4" y="65"/>
                  </a:lnTo>
                  <a:lnTo>
                    <a:pt x="16" y="102"/>
                  </a:lnTo>
                  <a:lnTo>
                    <a:pt x="38" y="139"/>
                  </a:lnTo>
                  <a:lnTo>
                    <a:pt x="74" y="172"/>
                  </a:lnTo>
                  <a:lnTo>
                    <a:pt x="117" y="202"/>
                  </a:lnTo>
                  <a:lnTo>
                    <a:pt x="161" y="223"/>
                  </a:lnTo>
                  <a:lnTo>
                    <a:pt x="197" y="237"/>
                  </a:lnTo>
                  <a:lnTo>
                    <a:pt x="239" y="251"/>
                  </a:lnTo>
                  <a:lnTo>
                    <a:pt x="278" y="260"/>
                  </a:lnTo>
                  <a:lnTo>
                    <a:pt x="317" y="266"/>
                  </a:lnTo>
                  <a:lnTo>
                    <a:pt x="354" y="270"/>
                  </a:lnTo>
                  <a:lnTo>
                    <a:pt x="402" y="275"/>
                  </a:lnTo>
                  <a:lnTo>
                    <a:pt x="447" y="273"/>
                  </a:lnTo>
                  <a:lnTo>
                    <a:pt x="490" y="270"/>
                  </a:lnTo>
                  <a:lnTo>
                    <a:pt x="541" y="265"/>
                  </a:lnTo>
                  <a:lnTo>
                    <a:pt x="579" y="255"/>
                  </a:lnTo>
                  <a:lnTo>
                    <a:pt x="620" y="244"/>
                  </a:lnTo>
                  <a:lnTo>
                    <a:pt x="659" y="230"/>
                  </a:lnTo>
                  <a:lnTo>
                    <a:pt x="686" y="219"/>
                  </a:lnTo>
                  <a:lnTo>
                    <a:pt x="715" y="201"/>
                  </a:lnTo>
                  <a:lnTo>
                    <a:pt x="737" y="186"/>
                  </a:lnTo>
                  <a:lnTo>
                    <a:pt x="762" y="166"/>
                  </a:lnTo>
                  <a:lnTo>
                    <a:pt x="785" y="147"/>
                  </a:lnTo>
                  <a:lnTo>
                    <a:pt x="800" y="125"/>
                  </a:lnTo>
                  <a:lnTo>
                    <a:pt x="814" y="100"/>
                  </a:lnTo>
                  <a:lnTo>
                    <a:pt x="824" y="73"/>
                  </a:lnTo>
                  <a:lnTo>
                    <a:pt x="829" y="40"/>
                  </a:lnTo>
                  <a:lnTo>
                    <a:pt x="827" y="1"/>
                  </a:lnTo>
                  <a:lnTo>
                    <a:pt x="4" y="0"/>
                  </a:lnTo>
                </a:path>
              </a:pathLst>
            </a:custGeom>
            <a:solidFill>
              <a:srgbClr val="00B0F0"/>
            </a:solidFill>
            <a:ln w="3175" cmpd="sng">
              <a:solidFill>
                <a:srgbClr val="D7D7D7"/>
              </a:solidFill>
              <a:round/>
              <a:headEnd/>
              <a:tailEnd/>
            </a:ln>
          </p:spPr>
          <p:txBody>
            <a:bodyPr lIns="93296" tIns="46648" rIns="93296" bIns="46648"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3" name="Line 9"/>
            <p:cNvSpPr>
              <a:spLocks noChangeShapeType="1"/>
            </p:cNvSpPr>
            <p:nvPr/>
          </p:nvSpPr>
          <p:spPr bwMode="auto">
            <a:xfrm>
              <a:off x="634977" y="1051215"/>
              <a:ext cx="529687" cy="1269880"/>
            </a:xfrm>
            <a:prstGeom prst="line">
              <a:avLst/>
            </a:prstGeom>
            <a:noFill/>
            <a:ln w="3175" cmpd="sng">
              <a:solidFill>
                <a:srgbClr val="D7D7D7"/>
              </a:solidFill>
              <a:round/>
              <a:headEnd/>
              <a:tailEnd/>
            </a:ln>
            <a:extLst>
              <a:ext uri="{909E8E84-426E-40DD-AFC4-6F175D3DCCD1}">
                <a14:hiddenFill xmlns:a14="http://schemas.microsoft.com/office/drawing/2010/main">
                  <a:noFill/>
                </a14:hiddenFill>
              </a:ext>
            </a:extLst>
          </p:spPr>
          <p:txBody>
            <a:bodyPr lIns="93296" tIns="46648" rIns="93296" bIns="46648"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4" name="Line 10"/>
            <p:cNvSpPr>
              <a:spLocks noChangeShapeType="1"/>
            </p:cNvSpPr>
            <p:nvPr/>
          </p:nvSpPr>
          <p:spPr bwMode="auto">
            <a:xfrm>
              <a:off x="626877" y="1051215"/>
              <a:ext cx="1" cy="1263401"/>
            </a:xfrm>
            <a:prstGeom prst="line">
              <a:avLst/>
            </a:prstGeom>
            <a:noFill/>
            <a:ln w="3175" cmpd="sng">
              <a:solidFill>
                <a:srgbClr val="D7D7D7"/>
              </a:solidFill>
              <a:round/>
              <a:headEnd/>
              <a:tailEnd/>
            </a:ln>
            <a:extLst>
              <a:ext uri="{909E8E84-426E-40DD-AFC4-6F175D3DCCD1}">
                <a14:hiddenFill xmlns:a14="http://schemas.microsoft.com/office/drawing/2010/main">
                  <a:noFill/>
                </a14:hiddenFill>
              </a:ext>
            </a:extLst>
          </p:spPr>
          <p:txBody>
            <a:bodyPr lIns="93296" tIns="46648" rIns="93296" bIns="46648"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5" name="Line 11"/>
            <p:cNvSpPr>
              <a:spLocks noChangeShapeType="1"/>
            </p:cNvSpPr>
            <p:nvPr/>
          </p:nvSpPr>
          <p:spPr bwMode="auto">
            <a:xfrm flipH="1">
              <a:off x="58314" y="1052834"/>
              <a:ext cx="560465" cy="1239105"/>
            </a:xfrm>
            <a:prstGeom prst="line">
              <a:avLst/>
            </a:prstGeom>
            <a:noFill/>
            <a:ln w="3175" cmpd="sng">
              <a:solidFill>
                <a:srgbClr val="D7D7D7"/>
              </a:solidFill>
              <a:round/>
              <a:headEnd/>
              <a:tailEnd/>
            </a:ln>
            <a:extLst>
              <a:ext uri="{909E8E84-426E-40DD-AFC4-6F175D3DCCD1}">
                <a14:hiddenFill xmlns:a14="http://schemas.microsoft.com/office/drawing/2010/main">
                  <a:noFill/>
                </a14:hiddenFill>
              </a:ext>
            </a:extLst>
          </p:spPr>
          <p:txBody>
            <a:bodyPr lIns="93296" tIns="46648" rIns="93296" bIns="46648"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6" name="Freeform 12"/>
            <p:cNvSpPr>
              <a:spLocks/>
            </p:cNvSpPr>
            <p:nvPr/>
          </p:nvSpPr>
          <p:spPr bwMode="auto">
            <a:xfrm>
              <a:off x="0" y="2291940"/>
              <a:ext cx="1198682" cy="385499"/>
            </a:xfrm>
            <a:custGeom>
              <a:avLst/>
              <a:gdLst>
                <a:gd name="T0" fmla="*/ 4 w 830"/>
                <a:gd name="T1" fmla="*/ 0 h 276"/>
                <a:gd name="T2" fmla="*/ 0 w 830"/>
                <a:gd name="T3" fmla="*/ 28 h 276"/>
                <a:gd name="T4" fmla="*/ 4 w 830"/>
                <a:gd name="T5" fmla="*/ 65 h 276"/>
                <a:gd name="T6" fmla="*/ 16 w 830"/>
                <a:gd name="T7" fmla="*/ 102 h 276"/>
                <a:gd name="T8" fmla="*/ 38 w 830"/>
                <a:gd name="T9" fmla="*/ 139 h 276"/>
                <a:gd name="T10" fmla="*/ 74 w 830"/>
                <a:gd name="T11" fmla="*/ 172 h 276"/>
                <a:gd name="T12" fmla="*/ 117 w 830"/>
                <a:gd name="T13" fmla="*/ 202 h 276"/>
                <a:gd name="T14" fmla="*/ 161 w 830"/>
                <a:gd name="T15" fmla="*/ 223 h 276"/>
                <a:gd name="T16" fmla="*/ 197 w 830"/>
                <a:gd name="T17" fmla="*/ 237 h 276"/>
                <a:gd name="T18" fmla="*/ 239 w 830"/>
                <a:gd name="T19" fmla="*/ 251 h 276"/>
                <a:gd name="T20" fmla="*/ 278 w 830"/>
                <a:gd name="T21" fmla="*/ 260 h 276"/>
                <a:gd name="T22" fmla="*/ 317 w 830"/>
                <a:gd name="T23" fmla="*/ 266 h 276"/>
                <a:gd name="T24" fmla="*/ 354 w 830"/>
                <a:gd name="T25" fmla="*/ 270 h 276"/>
                <a:gd name="T26" fmla="*/ 402 w 830"/>
                <a:gd name="T27" fmla="*/ 275 h 276"/>
                <a:gd name="T28" fmla="*/ 447 w 830"/>
                <a:gd name="T29" fmla="*/ 273 h 276"/>
                <a:gd name="T30" fmla="*/ 490 w 830"/>
                <a:gd name="T31" fmla="*/ 270 h 276"/>
                <a:gd name="T32" fmla="*/ 541 w 830"/>
                <a:gd name="T33" fmla="*/ 265 h 276"/>
                <a:gd name="T34" fmla="*/ 579 w 830"/>
                <a:gd name="T35" fmla="*/ 255 h 276"/>
                <a:gd name="T36" fmla="*/ 620 w 830"/>
                <a:gd name="T37" fmla="*/ 244 h 276"/>
                <a:gd name="T38" fmla="*/ 659 w 830"/>
                <a:gd name="T39" fmla="*/ 230 h 276"/>
                <a:gd name="T40" fmla="*/ 686 w 830"/>
                <a:gd name="T41" fmla="*/ 219 h 276"/>
                <a:gd name="T42" fmla="*/ 715 w 830"/>
                <a:gd name="T43" fmla="*/ 201 h 276"/>
                <a:gd name="T44" fmla="*/ 737 w 830"/>
                <a:gd name="T45" fmla="*/ 186 h 276"/>
                <a:gd name="T46" fmla="*/ 762 w 830"/>
                <a:gd name="T47" fmla="*/ 166 h 276"/>
                <a:gd name="T48" fmla="*/ 785 w 830"/>
                <a:gd name="T49" fmla="*/ 147 h 276"/>
                <a:gd name="T50" fmla="*/ 800 w 830"/>
                <a:gd name="T51" fmla="*/ 125 h 276"/>
                <a:gd name="T52" fmla="*/ 814 w 830"/>
                <a:gd name="T53" fmla="*/ 100 h 276"/>
                <a:gd name="T54" fmla="*/ 824 w 830"/>
                <a:gd name="T55" fmla="*/ 73 h 276"/>
                <a:gd name="T56" fmla="*/ 829 w 830"/>
                <a:gd name="T57" fmla="*/ 40 h 276"/>
                <a:gd name="T58" fmla="*/ 827 w 830"/>
                <a:gd name="T59" fmla="*/ 1 h 276"/>
                <a:gd name="T60" fmla="*/ 4 w 830"/>
                <a:gd name="T61" fmla="*/ 0 h 276"/>
                <a:gd name="T62" fmla="*/ 0 w 830"/>
                <a:gd name="T63" fmla="*/ 0 h 276"/>
                <a:gd name="T64" fmla="*/ 830 w 830"/>
                <a:gd name="T65" fmla="*/ 276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T62" t="T63" r="T64" b="T65"/>
              <a:pathLst>
                <a:path w="830" h="276">
                  <a:moveTo>
                    <a:pt x="4" y="0"/>
                  </a:moveTo>
                  <a:lnTo>
                    <a:pt x="0" y="28"/>
                  </a:lnTo>
                  <a:lnTo>
                    <a:pt x="4" y="65"/>
                  </a:lnTo>
                  <a:lnTo>
                    <a:pt x="16" y="102"/>
                  </a:lnTo>
                  <a:lnTo>
                    <a:pt x="38" y="139"/>
                  </a:lnTo>
                  <a:lnTo>
                    <a:pt x="74" y="172"/>
                  </a:lnTo>
                  <a:lnTo>
                    <a:pt x="117" y="202"/>
                  </a:lnTo>
                  <a:lnTo>
                    <a:pt x="161" y="223"/>
                  </a:lnTo>
                  <a:lnTo>
                    <a:pt x="197" y="237"/>
                  </a:lnTo>
                  <a:lnTo>
                    <a:pt x="239" y="251"/>
                  </a:lnTo>
                  <a:lnTo>
                    <a:pt x="278" y="260"/>
                  </a:lnTo>
                  <a:lnTo>
                    <a:pt x="317" y="266"/>
                  </a:lnTo>
                  <a:lnTo>
                    <a:pt x="354" y="270"/>
                  </a:lnTo>
                  <a:lnTo>
                    <a:pt x="402" y="275"/>
                  </a:lnTo>
                  <a:lnTo>
                    <a:pt x="447" y="273"/>
                  </a:lnTo>
                  <a:lnTo>
                    <a:pt x="490" y="270"/>
                  </a:lnTo>
                  <a:lnTo>
                    <a:pt x="541" y="265"/>
                  </a:lnTo>
                  <a:lnTo>
                    <a:pt x="579" y="255"/>
                  </a:lnTo>
                  <a:lnTo>
                    <a:pt x="620" y="244"/>
                  </a:lnTo>
                  <a:lnTo>
                    <a:pt x="659" y="230"/>
                  </a:lnTo>
                  <a:lnTo>
                    <a:pt x="686" y="219"/>
                  </a:lnTo>
                  <a:lnTo>
                    <a:pt x="715" y="201"/>
                  </a:lnTo>
                  <a:lnTo>
                    <a:pt x="737" y="186"/>
                  </a:lnTo>
                  <a:lnTo>
                    <a:pt x="762" y="166"/>
                  </a:lnTo>
                  <a:lnTo>
                    <a:pt x="785" y="147"/>
                  </a:lnTo>
                  <a:lnTo>
                    <a:pt x="800" y="125"/>
                  </a:lnTo>
                  <a:lnTo>
                    <a:pt x="814" y="100"/>
                  </a:lnTo>
                  <a:lnTo>
                    <a:pt x="824" y="73"/>
                  </a:lnTo>
                  <a:lnTo>
                    <a:pt x="829" y="40"/>
                  </a:lnTo>
                  <a:lnTo>
                    <a:pt x="827" y="1"/>
                  </a:lnTo>
                  <a:lnTo>
                    <a:pt x="4" y="0"/>
                  </a:lnTo>
                </a:path>
              </a:pathLst>
            </a:custGeom>
            <a:solidFill>
              <a:srgbClr val="FFC000"/>
            </a:solidFill>
            <a:ln w="3175" cmpd="sng">
              <a:solidFill>
                <a:srgbClr val="D7D7D7"/>
              </a:solidFill>
              <a:round/>
              <a:headEnd/>
              <a:tailEnd/>
            </a:ln>
          </p:spPr>
          <p:txBody>
            <a:bodyPr lIns="93296" tIns="46648" rIns="93296" bIns="46648"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grpSp>
      <p:sp>
        <p:nvSpPr>
          <p:cNvPr id="17" name="矩形 16"/>
          <p:cNvSpPr/>
          <p:nvPr/>
        </p:nvSpPr>
        <p:spPr>
          <a:xfrm>
            <a:off x="825160" y="5689390"/>
            <a:ext cx="5827236" cy="1015663"/>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FF0000"/>
                </a:solidFill>
                <a:effectLst/>
                <a:uLnTx/>
                <a:uFillTx/>
                <a:latin typeface="Arial"/>
                <a:ea typeface="微软雅黑"/>
                <a:cs typeface="+mn-cs"/>
              </a:rPr>
              <a:t>如何理性平衡本国主义和实用主义？</a:t>
            </a:r>
            <a:endParaRPr kumimoji="0" lang="en-US" altLang="zh-CN" sz="2000" b="0" i="0" u="none" strike="noStrike" kern="1200" cap="none" spc="0" normalizeH="0" baseline="0" noProof="0" dirty="0">
              <a:ln>
                <a:noFill/>
              </a:ln>
              <a:solidFill>
                <a:srgbClr val="FF0000"/>
              </a:solidFill>
              <a:effectLst/>
              <a:uLnTx/>
              <a:uFillTx/>
              <a:latin typeface="Arial"/>
              <a:ea typeface="微软雅黑"/>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000000"/>
                </a:solidFill>
                <a:effectLst/>
                <a:uLnTx/>
                <a:uFillTx/>
                <a:latin typeface="Arial"/>
                <a:ea typeface="微软雅黑"/>
                <a:cs typeface="+mn-cs"/>
              </a:rPr>
              <a:t>制定清晰明确的规划对技术创新一视同仁？</a:t>
            </a:r>
            <a:endParaRPr kumimoji="0" lang="en-US" altLang="zh-CN" sz="2000" b="0" i="0" u="none" strike="noStrike" kern="1200" cap="none" spc="0" normalizeH="0" baseline="0" noProof="0" dirty="0">
              <a:ln>
                <a:noFill/>
              </a:ln>
              <a:solidFill>
                <a:srgbClr val="000000"/>
              </a:solidFill>
              <a:effectLst/>
              <a:uLnTx/>
              <a:uFillTx/>
              <a:latin typeface="Arial"/>
              <a:ea typeface="微软雅黑"/>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000000"/>
                </a:solidFill>
                <a:effectLst/>
                <a:uLnTx/>
                <a:uFillTx/>
                <a:latin typeface="Arial"/>
                <a:ea typeface="微软雅黑"/>
                <a:cs typeface="+mn-cs"/>
              </a:rPr>
              <a:t>还是以特别政策对本国技术给予特别扶持和保证？</a:t>
            </a:r>
          </a:p>
        </p:txBody>
      </p:sp>
      <p:sp>
        <p:nvSpPr>
          <p:cNvPr id="18" name="矩形 17"/>
          <p:cNvSpPr/>
          <p:nvPr/>
        </p:nvSpPr>
        <p:spPr>
          <a:xfrm>
            <a:off x="8787447" y="4358809"/>
            <a:ext cx="2339102"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rgbClr val="00B0F0"/>
                </a:solidFill>
                <a:effectLst/>
                <a:uLnTx/>
                <a:uFillTx/>
                <a:latin typeface="Arial"/>
                <a:ea typeface="微软雅黑"/>
                <a:cs typeface="+mn-cs"/>
              </a:rPr>
              <a:t>例：芯片国产化</a:t>
            </a:r>
          </a:p>
        </p:txBody>
      </p:sp>
      <p:pic>
        <p:nvPicPr>
          <p:cNvPr id="19" name="图片 18"/>
          <p:cNvPicPr>
            <a:picLocks noChangeAspect="1"/>
          </p:cNvPicPr>
          <p:nvPr/>
        </p:nvPicPr>
        <p:blipFill>
          <a:blip r:embed="rId4"/>
          <a:stretch>
            <a:fillRect/>
          </a:stretch>
        </p:blipFill>
        <p:spPr>
          <a:xfrm>
            <a:off x="8572500" y="4948339"/>
            <a:ext cx="2781300" cy="1714500"/>
          </a:xfrm>
          <a:prstGeom prst="rect">
            <a:avLst/>
          </a:prstGeom>
          <a:ln>
            <a:noFill/>
          </a:ln>
          <a:effectLst>
            <a:outerShdw blurRad="190500" algn="tl" rotWithShape="0">
              <a:srgbClr val="000000">
                <a:alpha val="70000"/>
              </a:srgbClr>
            </a:outerShdw>
          </a:effectLst>
        </p:spPr>
      </p:pic>
    </p:spTree>
    <p:custDataLst>
      <p:tags r:id="rId1"/>
    </p:custDataLst>
    <p:extLst>
      <p:ext uri="{BB962C8B-B14F-4D97-AF65-F5344CB8AC3E}">
        <p14:creationId xmlns:p14="http://schemas.microsoft.com/office/powerpoint/2010/main" val="664929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603050405020304" pitchFamily="18" charset="0"/>
              </a:rPr>
              <a:t>理念层面的冲突</a:t>
            </a:r>
          </a:p>
        </p:txBody>
      </p:sp>
      <p:sp>
        <p:nvSpPr>
          <p:cNvPr id="3" name="内容占位符 2"/>
          <p:cNvSpPr>
            <a:spLocks noGrp="1"/>
          </p:cNvSpPr>
          <p:nvPr>
            <p:ph idx="1"/>
          </p:nvPr>
        </p:nvSpPr>
        <p:spPr>
          <a:xfrm>
            <a:off x="838200" y="1825625"/>
            <a:ext cx="10266336" cy="584361"/>
          </a:xfrm>
        </p:spPr>
        <p:txBody>
          <a:bodyPr/>
          <a:lstStyle/>
          <a:p>
            <a:r>
              <a:rPr lang="zh-CN" altLang="en-US" dirty="0">
                <a:latin typeface="Times New Roman" panose="02020603050405020304" pitchFamily="18" charset="0"/>
              </a:rPr>
              <a:t>产业政策驱动还是市场竞争驱动</a:t>
            </a:r>
          </a:p>
        </p:txBody>
      </p:sp>
      <p:pic>
        <p:nvPicPr>
          <p:cNvPr id="4" name="图片 3"/>
          <p:cNvPicPr>
            <a:picLocks noChangeAspect="1"/>
          </p:cNvPicPr>
          <p:nvPr/>
        </p:nvPicPr>
        <p:blipFill>
          <a:blip r:embed="rId4"/>
          <a:stretch>
            <a:fillRect/>
          </a:stretch>
        </p:blipFill>
        <p:spPr>
          <a:xfrm>
            <a:off x="278566" y="3555893"/>
            <a:ext cx="1976438" cy="139513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cxnSp>
        <p:nvCxnSpPr>
          <p:cNvPr id="5" name="时间线3"/>
          <p:cNvCxnSpPr/>
          <p:nvPr/>
        </p:nvCxnSpPr>
        <p:spPr>
          <a:xfrm flipH="1">
            <a:off x="2363492" y="2409986"/>
            <a:ext cx="12522" cy="4238787"/>
          </a:xfrm>
          <a:prstGeom prst="line">
            <a:avLst/>
          </a:prstGeom>
          <a:ln w="28575">
            <a:solidFill>
              <a:schemeClr val="tx1">
                <a:lumMod val="65000"/>
                <a:lumOff val="35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10" name="组合 9"/>
          <p:cNvGrpSpPr/>
          <p:nvPr/>
        </p:nvGrpSpPr>
        <p:grpSpPr>
          <a:xfrm>
            <a:off x="2372809" y="2409986"/>
            <a:ext cx="3544315" cy="880529"/>
            <a:chOff x="5650105" y="2042341"/>
            <a:chExt cx="3544315" cy="880529"/>
          </a:xfrm>
        </p:grpSpPr>
        <p:pic>
          <p:nvPicPr>
            <p:cNvPr id="11" name="A-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6191839" y="2114647"/>
              <a:ext cx="3002581" cy="808223"/>
            </a:xfrm>
            <a:prstGeom prst="rect">
              <a:avLst/>
            </a:prstGeom>
          </p:spPr>
        </p:pic>
        <p:sp>
          <p:nvSpPr>
            <p:cNvPr id="12" name="A-4"/>
            <p:cNvSpPr>
              <a:spLocks/>
            </p:cNvSpPr>
            <p:nvPr/>
          </p:nvSpPr>
          <p:spPr bwMode="auto">
            <a:xfrm>
              <a:off x="6504588" y="2042341"/>
              <a:ext cx="2688381" cy="480181"/>
            </a:xfrm>
            <a:custGeom>
              <a:avLst/>
              <a:gdLst>
                <a:gd name="T0" fmla="*/ 2353 w 2385"/>
                <a:gd name="T1" fmla="*/ 0 h 425"/>
                <a:gd name="T2" fmla="*/ 0 w 2385"/>
                <a:gd name="T3" fmla="*/ 0 h 425"/>
                <a:gd name="T4" fmla="*/ 0 w 2385"/>
                <a:gd name="T5" fmla="*/ 425 h 425"/>
                <a:gd name="T6" fmla="*/ 2353 w 2385"/>
                <a:gd name="T7" fmla="*/ 425 h 425"/>
                <a:gd name="T8" fmla="*/ 2385 w 2385"/>
                <a:gd name="T9" fmla="*/ 393 h 425"/>
                <a:gd name="T10" fmla="*/ 2385 w 2385"/>
                <a:gd name="T11" fmla="*/ 32 h 425"/>
                <a:gd name="T12" fmla="*/ 2353 w 2385"/>
                <a:gd name="T13" fmla="*/ 0 h 425"/>
              </a:gdLst>
              <a:ahLst/>
              <a:cxnLst>
                <a:cxn ang="0">
                  <a:pos x="T0" y="T1"/>
                </a:cxn>
                <a:cxn ang="0">
                  <a:pos x="T2" y="T3"/>
                </a:cxn>
                <a:cxn ang="0">
                  <a:pos x="T4" y="T5"/>
                </a:cxn>
                <a:cxn ang="0">
                  <a:pos x="T6" y="T7"/>
                </a:cxn>
                <a:cxn ang="0">
                  <a:pos x="T8" y="T9"/>
                </a:cxn>
                <a:cxn ang="0">
                  <a:pos x="T10" y="T11"/>
                </a:cxn>
                <a:cxn ang="0">
                  <a:pos x="T12" y="T13"/>
                </a:cxn>
              </a:cxnLst>
              <a:rect l="0" t="0" r="r" b="b"/>
              <a:pathLst>
                <a:path w="2385" h="425">
                  <a:moveTo>
                    <a:pt x="2353" y="0"/>
                  </a:moveTo>
                  <a:cubicBezTo>
                    <a:pt x="0" y="0"/>
                    <a:pt x="0" y="0"/>
                    <a:pt x="0" y="0"/>
                  </a:cubicBezTo>
                  <a:cubicBezTo>
                    <a:pt x="0" y="425"/>
                    <a:pt x="0" y="425"/>
                    <a:pt x="0" y="425"/>
                  </a:cubicBezTo>
                  <a:cubicBezTo>
                    <a:pt x="2353" y="425"/>
                    <a:pt x="2353" y="425"/>
                    <a:pt x="2353" y="425"/>
                  </a:cubicBezTo>
                  <a:cubicBezTo>
                    <a:pt x="2370" y="425"/>
                    <a:pt x="2385" y="411"/>
                    <a:pt x="2385" y="393"/>
                  </a:cubicBezTo>
                  <a:cubicBezTo>
                    <a:pt x="2385" y="32"/>
                    <a:pt x="2385" y="32"/>
                    <a:pt x="2385" y="32"/>
                  </a:cubicBezTo>
                  <a:cubicBezTo>
                    <a:pt x="2385" y="15"/>
                    <a:pt x="2370" y="0"/>
                    <a:pt x="2353" y="0"/>
                  </a:cubicBezTo>
                  <a:close/>
                </a:path>
              </a:pathLst>
            </a:custGeom>
            <a:solidFill>
              <a:srgbClr val="92D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noProof="0">
                <a:ln>
                  <a:noFill/>
                </a:ln>
                <a:solidFill>
                  <a:srgbClr val="000000"/>
                </a:solidFill>
                <a:effectLst/>
                <a:uLnTx/>
                <a:uFillTx/>
                <a:latin typeface="Times New Roman" panose="02020603050405020304" pitchFamily="18" charset="0"/>
                <a:ea typeface="微软雅黑"/>
                <a:cs typeface="+mn-cs"/>
              </a:endParaRPr>
            </a:p>
          </p:txBody>
        </p:sp>
        <p:sp>
          <p:nvSpPr>
            <p:cNvPr id="13" name="A-3"/>
            <p:cNvSpPr txBox="1"/>
            <p:nvPr/>
          </p:nvSpPr>
          <p:spPr>
            <a:xfrm>
              <a:off x="6963696" y="2154582"/>
              <a:ext cx="1871025"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noProof="0" dirty="0">
                  <a:ln>
                    <a:noFill/>
                  </a:ln>
                  <a:solidFill>
                    <a:srgbClr val="FFFFFF"/>
                  </a:solidFill>
                  <a:effectLst/>
                  <a:uLnTx/>
                  <a:uFillTx/>
                  <a:latin typeface="Times New Roman" panose="02020603050405020304" pitchFamily="18" charset="0"/>
                  <a:ea typeface="微软雅黑"/>
                  <a:cs typeface="Arial" panose="020B0604020202020204" pitchFamily="34" charset="0"/>
                </a:rPr>
                <a:t>《</a:t>
              </a:r>
              <a:r>
                <a:rPr kumimoji="0" lang="zh-CN" altLang="en-US" sz="1600" b="1" i="0" u="none" strike="noStrike" kern="1200" cap="none" spc="0" normalizeH="0" noProof="0" dirty="0">
                  <a:ln>
                    <a:noFill/>
                  </a:ln>
                  <a:solidFill>
                    <a:srgbClr val="FFFFFF"/>
                  </a:solidFill>
                  <a:effectLst/>
                  <a:uLnTx/>
                  <a:uFillTx/>
                  <a:latin typeface="Times New Roman" panose="02020603050405020304" pitchFamily="18" charset="0"/>
                  <a:ea typeface="微软雅黑"/>
                  <a:cs typeface="Arial" panose="020B0604020202020204" pitchFamily="34" charset="0"/>
                </a:rPr>
                <a:t>中国制造</a:t>
              </a:r>
              <a:r>
                <a:rPr kumimoji="0" lang="en-US" altLang="zh-CN" sz="1600" b="1" i="0" u="none" strike="noStrike" kern="1200" cap="none" spc="0" normalizeH="0" noProof="0" dirty="0">
                  <a:ln>
                    <a:noFill/>
                  </a:ln>
                  <a:solidFill>
                    <a:srgbClr val="FFFFFF"/>
                  </a:solidFill>
                  <a:effectLst/>
                  <a:uLnTx/>
                  <a:uFillTx/>
                  <a:latin typeface="Times New Roman" panose="02020603050405020304" pitchFamily="18" charset="0"/>
                  <a:ea typeface="微软雅黑"/>
                  <a:cs typeface="Arial" panose="020B0604020202020204" pitchFamily="34" charset="0"/>
                </a:rPr>
                <a:t>2025》</a:t>
              </a:r>
              <a:endParaRPr kumimoji="0" lang="zh-CN" altLang="en-US" sz="1600" b="1" i="0" u="none" strike="noStrike" kern="1200" cap="none" spc="0" normalizeH="0" noProof="0" dirty="0">
                <a:ln>
                  <a:noFill/>
                </a:ln>
                <a:solidFill>
                  <a:srgbClr val="FFFFFF"/>
                </a:solidFill>
                <a:effectLst/>
                <a:uLnTx/>
                <a:uFillTx/>
                <a:latin typeface="Times New Roman" panose="02020603050405020304" pitchFamily="18" charset="0"/>
                <a:ea typeface="微软雅黑"/>
                <a:cs typeface="Arial" panose="020B0604020202020204" pitchFamily="34" charset="0"/>
              </a:endParaRPr>
            </a:p>
          </p:txBody>
        </p:sp>
        <p:sp>
          <p:nvSpPr>
            <p:cNvPr id="14" name="A-2"/>
            <p:cNvSpPr>
              <a:spLocks/>
            </p:cNvSpPr>
            <p:nvPr/>
          </p:nvSpPr>
          <p:spPr bwMode="auto">
            <a:xfrm>
              <a:off x="5678488" y="2042341"/>
              <a:ext cx="826101" cy="601806"/>
            </a:xfrm>
            <a:custGeom>
              <a:avLst/>
              <a:gdLst>
                <a:gd name="connsiteX0" fmla="*/ 36197 w 830263"/>
                <a:gd name="connsiteY0" fmla="*/ 0 h 604838"/>
                <a:gd name="connsiteX1" fmla="*/ 830263 w 830263"/>
                <a:gd name="connsiteY1" fmla="*/ 0 h 604838"/>
                <a:gd name="connsiteX2" fmla="*/ 830263 w 830263"/>
                <a:gd name="connsiteY2" fmla="*/ 482600 h 604838"/>
                <a:gd name="connsiteX3" fmla="*/ 572231 w 830263"/>
                <a:gd name="connsiteY3" fmla="*/ 482600 h 604838"/>
                <a:gd name="connsiteX4" fmla="*/ 536805 w 830263"/>
                <a:gd name="connsiteY4" fmla="*/ 482600 h 604838"/>
                <a:gd name="connsiteX5" fmla="*/ 415925 w 830263"/>
                <a:gd name="connsiteY5" fmla="*/ 604838 h 604838"/>
                <a:gd name="connsiteX6" fmla="*/ 293687 w 830263"/>
                <a:gd name="connsiteY6" fmla="*/ 482600 h 604838"/>
                <a:gd name="connsiteX7" fmla="*/ 175973 w 830263"/>
                <a:gd name="connsiteY7" fmla="*/ 482600 h 604838"/>
                <a:gd name="connsiteX8" fmla="*/ 36197 w 830263"/>
                <a:gd name="connsiteY8" fmla="*/ 482600 h 604838"/>
                <a:gd name="connsiteX9" fmla="*/ 0 w 830263"/>
                <a:gd name="connsiteY9" fmla="*/ 446263 h 604838"/>
                <a:gd name="connsiteX10" fmla="*/ 0 w 830263"/>
                <a:gd name="connsiteY10" fmla="*/ 36337 h 604838"/>
                <a:gd name="connsiteX11" fmla="*/ 36197 w 830263"/>
                <a:gd name="connsiteY11" fmla="*/ 0 h 60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30263" h="604838">
                  <a:moveTo>
                    <a:pt x="36197" y="0"/>
                  </a:moveTo>
                  <a:lnTo>
                    <a:pt x="830263" y="0"/>
                  </a:lnTo>
                  <a:cubicBezTo>
                    <a:pt x="830263" y="0"/>
                    <a:pt x="830263" y="0"/>
                    <a:pt x="830263" y="482600"/>
                  </a:cubicBezTo>
                  <a:cubicBezTo>
                    <a:pt x="830263" y="482600"/>
                    <a:pt x="830263" y="482600"/>
                    <a:pt x="572231" y="482600"/>
                  </a:cubicBezTo>
                  <a:lnTo>
                    <a:pt x="536805" y="482600"/>
                  </a:lnTo>
                  <a:lnTo>
                    <a:pt x="415925" y="604838"/>
                  </a:lnTo>
                  <a:lnTo>
                    <a:pt x="293687" y="482600"/>
                  </a:lnTo>
                  <a:lnTo>
                    <a:pt x="175973" y="482600"/>
                  </a:lnTo>
                  <a:cubicBezTo>
                    <a:pt x="132354" y="482600"/>
                    <a:pt x="85826" y="482600"/>
                    <a:pt x="36197" y="482600"/>
                  </a:cubicBezTo>
                  <a:cubicBezTo>
                    <a:pt x="15836" y="482600"/>
                    <a:pt x="0" y="466703"/>
                    <a:pt x="0" y="446263"/>
                  </a:cubicBezTo>
                  <a:cubicBezTo>
                    <a:pt x="0" y="446263"/>
                    <a:pt x="0" y="446263"/>
                    <a:pt x="0" y="36337"/>
                  </a:cubicBezTo>
                  <a:cubicBezTo>
                    <a:pt x="0" y="17033"/>
                    <a:pt x="15836" y="0"/>
                    <a:pt x="3619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noProof="0">
                <a:ln>
                  <a:noFill/>
                </a:ln>
                <a:solidFill>
                  <a:srgbClr val="000000"/>
                </a:solidFill>
                <a:effectLst/>
                <a:uLnTx/>
                <a:uFillTx/>
                <a:latin typeface="Times New Roman" panose="02020603050405020304" pitchFamily="18" charset="0"/>
                <a:ea typeface="微软雅黑"/>
                <a:cs typeface="+mn-cs"/>
              </a:endParaRPr>
            </a:p>
          </p:txBody>
        </p:sp>
        <p:sp>
          <p:nvSpPr>
            <p:cNvPr id="15" name="A-1"/>
            <p:cNvSpPr txBox="1"/>
            <p:nvPr/>
          </p:nvSpPr>
          <p:spPr>
            <a:xfrm>
              <a:off x="5650105" y="2057093"/>
              <a:ext cx="877163"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noProof="0" dirty="0">
                  <a:ln>
                    <a:noFill/>
                  </a:ln>
                  <a:solidFill>
                    <a:srgbClr val="FF6E00"/>
                  </a:solidFill>
                  <a:effectLst/>
                  <a:uLnTx/>
                  <a:uFillTx/>
                  <a:latin typeface="Times New Roman" panose="02020603050405020304" pitchFamily="18" charset="0"/>
                  <a:ea typeface="微软雅黑" panose="020B0503020204020204" pitchFamily="34" charset="-122"/>
                  <a:cs typeface="Arial" panose="020B0604020202020204" pitchFamily="34" charset="0"/>
                </a:rPr>
                <a:t>2015</a:t>
              </a:r>
              <a:r>
                <a:rPr kumimoji="0" lang="zh-CN" altLang="en-US" sz="1200" b="0" i="0" u="none" strike="noStrike" kern="1200" cap="none" spc="0" normalizeH="0" noProof="0" dirty="0">
                  <a:ln>
                    <a:noFill/>
                  </a:ln>
                  <a:solidFill>
                    <a:srgbClr val="FF6E00"/>
                  </a:solidFill>
                  <a:effectLst/>
                  <a:uLnTx/>
                  <a:uFillTx/>
                  <a:latin typeface="Times New Roman" panose="02020603050405020304" pitchFamily="18" charset="0"/>
                  <a:ea typeface="微软雅黑" panose="020B0503020204020204" pitchFamily="34" charset="-122"/>
                  <a:cs typeface="Arial" panose="020B0604020202020204" pitchFamily="34" charset="0"/>
                </a:rPr>
                <a:t>年</a:t>
              </a:r>
              <a:r>
                <a:rPr kumimoji="0" lang="en-US" altLang="zh-CN" sz="1200" b="0" i="0" u="none" strike="noStrike" kern="1200" cap="none" spc="0" normalizeH="0" noProof="0" dirty="0">
                  <a:ln>
                    <a:noFill/>
                  </a:ln>
                  <a:solidFill>
                    <a:srgbClr val="FF6E00"/>
                  </a:solidFill>
                  <a:effectLst/>
                  <a:uLnTx/>
                  <a:uFillTx/>
                  <a:latin typeface="Times New Roman" panose="02020603050405020304" pitchFamily="18" charset="0"/>
                  <a:ea typeface="微软雅黑" panose="020B0503020204020204" pitchFamily="34" charset="-122"/>
                  <a:cs typeface="Arial" panose="020B0604020202020204" pitchFamily="34" charset="0"/>
                </a:rPr>
                <a:t>5</a:t>
              </a:r>
              <a:r>
                <a:rPr kumimoji="0" lang="zh-CN" altLang="en-US" sz="1200" b="0" i="0" u="none" strike="noStrike" kern="1200" cap="none" spc="0" normalizeH="0" noProof="0" dirty="0">
                  <a:ln>
                    <a:noFill/>
                  </a:ln>
                  <a:solidFill>
                    <a:srgbClr val="FF6E00"/>
                  </a:solidFill>
                  <a:effectLst/>
                  <a:uLnTx/>
                  <a:uFillTx/>
                  <a:latin typeface="Times New Roman" panose="02020603050405020304" pitchFamily="18" charset="0"/>
                  <a:ea typeface="微软雅黑" panose="020B0503020204020204" pitchFamily="34" charset="-122"/>
                  <a:cs typeface="Arial" panose="020B0604020202020204" pitchFamily="34" charset="0"/>
                </a:rPr>
                <a:t>月</a:t>
              </a:r>
              <a:endParaRPr kumimoji="0" lang="en-US" altLang="zh-CN" sz="1200" b="0" i="0" u="none" strike="noStrike" kern="1200" cap="none" spc="0" normalizeH="0" noProof="0" dirty="0">
                <a:ln>
                  <a:noFill/>
                </a:ln>
                <a:solidFill>
                  <a:srgbClr val="FF6E00"/>
                </a:solidFill>
                <a:effectLst/>
                <a:uLnTx/>
                <a:uFillTx/>
                <a:latin typeface="Times New Roman" panose="02020603050405020304" pitchFamily="18" charset="0"/>
                <a:ea typeface="微软雅黑" panose="020B0503020204020204" pitchFamily="34" charset="-122"/>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noProof="0" dirty="0">
                  <a:ln>
                    <a:noFill/>
                  </a:ln>
                  <a:solidFill>
                    <a:srgbClr val="FF6E00"/>
                  </a:solidFill>
                  <a:effectLst/>
                  <a:uLnTx/>
                  <a:uFillTx/>
                  <a:latin typeface="Times New Roman" panose="02020603050405020304" pitchFamily="18" charset="0"/>
                  <a:ea typeface="微软雅黑" panose="020B0503020204020204" pitchFamily="34" charset="-122"/>
                  <a:cs typeface="Arial" panose="020B0604020202020204" pitchFamily="34" charset="0"/>
                </a:rPr>
                <a:t>国务院</a:t>
              </a:r>
            </a:p>
          </p:txBody>
        </p:sp>
      </p:grpSp>
      <p:grpSp>
        <p:nvGrpSpPr>
          <p:cNvPr id="16" name="组合 15"/>
          <p:cNvGrpSpPr/>
          <p:nvPr/>
        </p:nvGrpSpPr>
        <p:grpSpPr>
          <a:xfrm>
            <a:off x="2427051" y="3045417"/>
            <a:ext cx="3680139" cy="880529"/>
            <a:chOff x="5650103" y="2042341"/>
            <a:chExt cx="3680139" cy="880529"/>
          </a:xfrm>
        </p:grpSpPr>
        <p:pic>
          <p:nvPicPr>
            <p:cNvPr id="17" name="A-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6191839" y="2114647"/>
              <a:ext cx="3002581" cy="808223"/>
            </a:xfrm>
            <a:prstGeom prst="rect">
              <a:avLst/>
            </a:prstGeom>
          </p:spPr>
        </p:pic>
        <p:sp>
          <p:nvSpPr>
            <p:cNvPr id="18" name="A-4"/>
            <p:cNvSpPr>
              <a:spLocks/>
            </p:cNvSpPr>
            <p:nvPr/>
          </p:nvSpPr>
          <p:spPr bwMode="auto">
            <a:xfrm>
              <a:off x="6504588" y="2042341"/>
              <a:ext cx="2688381" cy="480181"/>
            </a:xfrm>
            <a:custGeom>
              <a:avLst/>
              <a:gdLst>
                <a:gd name="T0" fmla="*/ 2353 w 2385"/>
                <a:gd name="T1" fmla="*/ 0 h 425"/>
                <a:gd name="T2" fmla="*/ 0 w 2385"/>
                <a:gd name="T3" fmla="*/ 0 h 425"/>
                <a:gd name="T4" fmla="*/ 0 w 2385"/>
                <a:gd name="T5" fmla="*/ 425 h 425"/>
                <a:gd name="T6" fmla="*/ 2353 w 2385"/>
                <a:gd name="T7" fmla="*/ 425 h 425"/>
                <a:gd name="T8" fmla="*/ 2385 w 2385"/>
                <a:gd name="T9" fmla="*/ 393 h 425"/>
                <a:gd name="T10" fmla="*/ 2385 w 2385"/>
                <a:gd name="T11" fmla="*/ 32 h 425"/>
                <a:gd name="T12" fmla="*/ 2353 w 2385"/>
                <a:gd name="T13" fmla="*/ 0 h 425"/>
              </a:gdLst>
              <a:ahLst/>
              <a:cxnLst>
                <a:cxn ang="0">
                  <a:pos x="T0" y="T1"/>
                </a:cxn>
                <a:cxn ang="0">
                  <a:pos x="T2" y="T3"/>
                </a:cxn>
                <a:cxn ang="0">
                  <a:pos x="T4" y="T5"/>
                </a:cxn>
                <a:cxn ang="0">
                  <a:pos x="T6" y="T7"/>
                </a:cxn>
                <a:cxn ang="0">
                  <a:pos x="T8" y="T9"/>
                </a:cxn>
                <a:cxn ang="0">
                  <a:pos x="T10" y="T11"/>
                </a:cxn>
                <a:cxn ang="0">
                  <a:pos x="T12" y="T13"/>
                </a:cxn>
              </a:cxnLst>
              <a:rect l="0" t="0" r="r" b="b"/>
              <a:pathLst>
                <a:path w="2385" h="425">
                  <a:moveTo>
                    <a:pt x="2353" y="0"/>
                  </a:moveTo>
                  <a:cubicBezTo>
                    <a:pt x="0" y="0"/>
                    <a:pt x="0" y="0"/>
                    <a:pt x="0" y="0"/>
                  </a:cubicBezTo>
                  <a:cubicBezTo>
                    <a:pt x="0" y="425"/>
                    <a:pt x="0" y="425"/>
                    <a:pt x="0" y="425"/>
                  </a:cubicBezTo>
                  <a:cubicBezTo>
                    <a:pt x="2353" y="425"/>
                    <a:pt x="2353" y="425"/>
                    <a:pt x="2353" y="425"/>
                  </a:cubicBezTo>
                  <a:cubicBezTo>
                    <a:pt x="2370" y="425"/>
                    <a:pt x="2385" y="411"/>
                    <a:pt x="2385" y="393"/>
                  </a:cubicBezTo>
                  <a:cubicBezTo>
                    <a:pt x="2385" y="32"/>
                    <a:pt x="2385" y="32"/>
                    <a:pt x="2385" y="32"/>
                  </a:cubicBezTo>
                  <a:cubicBezTo>
                    <a:pt x="2385" y="15"/>
                    <a:pt x="2370" y="0"/>
                    <a:pt x="2353" y="0"/>
                  </a:cubicBezTo>
                  <a:close/>
                </a:path>
              </a:pathLst>
            </a:custGeom>
            <a:solidFill>
              <a:srgbClr val="92D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noProof="0">
                <a:ln>
                  <a:noFill/>
                </a:ln>
                <a:solidFill>
                  <a:srgbClr val="000000"/>
                </a:solidFill>
                <a:effectLst/>
                <a:uLnTx/>
                <a:uFillTx/>
                <a:latin typeface="Times New Roman" panose="02020603050405020304" pitchFamily="18" charset="0"/>
                <a:ea typeface="微软雅黑"/>
                <a:cs typeface="+mn-cs"/>
              </a:endParaRPr>
            </a:p>
          </p:txBody>
        </p:sp>
        <p:sp>
          <p:nvSpPr>
            <p:cNvPr id="19" name="A-3"/>
            <p:cNvSpPr txBox="1"/>
            <p:nvPr/>
          </p:nvSpPr>
          <p:spPr>
            <a:xfrm>
              <a:off x="6373983" y="2144294"/>
              <a:ext cx="2956259" cy="25391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050" b="1" i="0" u="none" strike="noStrike" kern="1200" cap="none" spc="0" normalizeH="0" noProof="0" dirty="0">
                  <a:ln>
                    <a:noFill/>
                  </a:ln>
                  <a:solidFill>
                    <a:srgbClr val="FFFFFF"/>
                  </a:solidFill>
                  <a:effectLst/>
                  <a:uLnTx/>
                  <a:uFillTx/>
                  <a:latin typeface="Times New Roman" panose="02020603050405020304" pitchFamily="18" charset="0"/>
                  <a:ea typeface="微软雅黑"/>
                  <a:cs typeface="Arial" panose="020B0604020202020204" pitchFamily="34" charset="0"/>
                </a:rPr>
                <a:t>《</a:t>
              </a:r>
              <a:r>
                <a:rPr kumimoji="0" lang="zh-CN" altLang="en-US" sz="1050" b="1" i="0" u="none" strike="noStrike" kern="1200" cap="none" spc="0" normalizeH="0" noProof="0" dirty="0">
                  <a:ln>
                    <a:noFill/>
                  </a:ln>
                  <a:solidFill>
                    <a:srgbClr val="FFFFFF"/>
                  </a:solidFill>
                  <a:effectLst/>
                  <a:uLnTx/>
                  <a:uFillTx/>
                  <a:latin typeface="Times New Roman" panose="02020603050405020304" pitchFamily="18" charset="0"/>
                  <a:ea typeface="微软雅黑"/>
                  <a:cs typeface="Arial" panose="020B0604020202020204" pitchFamily="34" charset="0"/>
                </a:rPr>
                <a:t>关于积极推进“互联网</a:t>
              </a:r>
              <a:r>
                <a:rPr kumimoji="0" lang="en-US" altLang="zh-CN" sz="1050" b="1" i="0" u="none" strike="noStrike" kern="1200" cap="none" spc="0" normalizeH="0" noProof="0" dirty="0">
                  <a:ln>
                    <a:noFill/>
                  </a:ln>
                  <a:solidFill>
                    <a:srgbClr val="FFFFFF"/>
                  </a:solidFill>
                  <a:effectLst/>
                  <a:uLnTx/>
                  <a:uFillTx/>
                  <a:latin typeface="Times New Roman" panose="02020603050405020304" pitchFamily="18" charset="0"/>
                  <a:ea typeface="微软雅黑"/>
                  <a:cs typeface="Arial" panose="020B0604020202020204" pitchFamily="34" charset="0"/>
                </a:rPr>
                <a:t>+</a:t>
              </a:r>
              <a:r>
                <a:rPr kumimoji="0" lang="zh-CN" altLang="en-US" sz="1050" b="1" i="0" u="none" strike="noStrike" kern="1200" cap="none" spc="0" normalizeH="0" noProof="0" dirty="0">
                  <a:ln>
                    <a:noFill/>
                  </a:ln>
                  <a:solidFill>
                    <a:srgbClr val="FFFFFF"/>
                  </a:solidFill>
                  <a:effectLst/>
                  <a:uLnTx/>
                  <a:uFillTx/>
                  <a:latin typeface="Times New Roman" panose="02020603050405020304" pitchFamily="18" charset="0"/>
                  <a:ea typeface="微软雅黑"/>
                  <a:cs typeface="Arial" panose="020B0604020202020204" pitchFamily="34" charset="0"/>
                </a:rPr>
                <a:t>”行动的指导意见</a:t>
              </a:r>
              <a:r>
                <a:rPr kumimoji="0" lang="en-US" altLang="zh-CN" sz="1050" b="1" i="0" u="none" strike="noStrike" kern="1200" cap="none" spc="0" normalizeH="0" noProof="0" dirty="0">
                  <a:ln>
                    <a:noFill/>
                  </a:ln>
                  <a:solidFill>
                    <a:srgbClr val="FFFFFF"/>
                  </a:solidFill>
                  <a:effectLst/>
                  <a:uLnTx/>
                  <a:uFillTx/>
                  <a:latin typeface="Times New Roman" panose="02020603050405020304" pitchFamily="18" charset="0"/>
                  <a:ea typeface="微软雅黑"/>
                  <a:cs typeface="Arial" panose="020B0604020202020204" pitchFamily="34" charset="0"/>
                </a:rPr>
                <a:t>》</a:t>
              </a:r>
              <a:endParaRPr kumimoji="0" lang="zh-CN" altLang="en-US" sz="1050" b="1" i="0" u="none" strike="noStrike" kern="1200" cap="none" spc="0" normalizeH="0" noProof="0" dirty="0">
                <a:ln>
                  <a:noFill/>
                </a:ln>
                <a:solidFill>
                  <a:srgbClr val="FFFFFF"/>
                </a:solidFill>
                <a:effectLst/>
                <a:uLnTx/>
                <a:uFillTx/>
                <a:latin typeface="Times New Roman" panose="02020603050405020304" pitchFamily="18" charset="0"/>
                <a:ea typeface="微软雅黑"/>
                <a:cs typeface="Arial" panose="020B0604020202020204" pitchFamily="34" charset="0"/>
              </a:endParaRPr>
            </a:p>
          </p:txBody>
        </p:sp>
        <p:sp>
          <p:nvSpPr>
            <p:cNvPr id="20" name="A-2"/>
            <p:cNvSpPr>
              <a:spLocks/>
            </p:cNvSpPr>
            <p:nvPr/>
          </p:nvSpPr>
          <p:spPr bwMode="auto">
            <a:xfrm>
              <a:off x="5678488" y="2042341"/>
              <a:ext cx="826101" cy="601806"/>
            </a:xfrm>
            <a:custGeom>
              <a:avLst/>
              <a:gdLst>
                <a:gd name="connsiteX0" fmla="*/ 36197 w 830263"/>
                <a:gd name="connsiteY0" fmla="*/ 0 h 604838"/>
                <a:gd name="connsiteX1" fmla="*/ 830263 w 830263"/>
                <a:gd name="connsiteY1" fmla="*/ 0 h 604838"/>
                <a:gd name="connsiteX2" fmla="*/ 830263 w 830263"/>
                <a:gd name="connsiteY2" fmla="*/ 482600 h 604838"/>
                <a:gd name="connsiteX3" fmla="*/ 572231 w 830263"/>
                <a:gd name="connsiteY3" fmla="*/ 482600 h 604838"/>
                <a:gd name="connsiteX4" fmla="*/ 536805 w 830263"/>
                <a:gd name="connsiteY4" fmla="*/ 482600 h 604838"/>
                <a:gd name="connsiteX5" fmla="*/ 415925 w 830263"/>
                <a:gd name="connsiteY5" fmla="*/ 604838 h 604838"/>
                <a:gd name="connsiteX6" fmla="*/ 293687 w 830263"/>
                <a:gd name="connsiteY6" fmla="*/ 482600 h 604838"/>
                <a:gd name="connsiteX7" fmla="*/ 175973 w 830263"/>
                <a:gd name="connsiteY7" fmla="*/ 482600 h 604838"/>
                <a:gd name="connsiteX8" fmla="*/ 36197 w 830263"/>
                <a:gd name="connsiteY8" fmla="*/ 482600 h 604838"/>
                <a:gd name="connsiteX9" fmla="*/ 0 w 830263"/>
                <a:gd name="connsiteY9" fmla="*/ 446263 h 604838"/>
                <a:gd name="connsiteX10" fmla="*/ 0 w 830263"/>
                <a:gd name="connsiteY10" fmla="*/ 36337 h 604838"/>
                <a:gd name="connsiteX11" fmla="*/ 36197 w 830263"/>
                <a:gd name="connsiteY11" fmla="*/ 0 h 60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30263" h="604838">
                  <a:moveTo>
                    <a:pt x="36197" y="0"/>
                  </a:moveTo>
                  <a:lnTo>
                    <a:pt x="830263" y="0"/>
                  </a:lnTo>
                  <a:cubicBezTo>
                    <a:pt x="830263" y="0"/>
                    <a:pt x="830263" y="0"/>
                    <a:pt x="830263" y="482600"/>
                  </a:cubicBezTo>
                  <a:cubicBezTo>
                    <a:pt x="830263" y="482600"/>
                    <a:pt x="830263" y="482600"/>
                    <a:pt x="572231" y="482600"/>
                  </a:cubicBezTo>
                  <a:lnTo>
                    <a:pt x="536805" y="482600"/>
                  </a:lnTo>
                  <a:lnTo>
                    <a:pt x="415925" y="604838"/>
                  </a:lnTo>
                  <a:lnTo>
                    <a:pt x="293687" y="482600"/>
                  </a:lnTo>
                  <a:lnTo>
                    <a:pt x="175973" y="482600"/>
                  </a:lnTo>
                  <a:cubicBezTo>
                    <a:pt x="132354" y="482600"/>
                    <a:pt x="85826" y="482600"/>
                    <a:pt x="36197" y="482600"/>
                  </a:cubicBezTo>
                  <a:cubicBezTo>
                    <a:pt x="15836" y="482600"/>
                    <a:pt x="0" y="466703"/>
                    <a:pt x="0" y="446263"/>
                  </a:cubicBezTo>
                  <a:cubicBezTo>
                    <a:pt x="0" y="446263"/>
                    <a:pt x="0" y="446263"/>
                    <a:pt x="0" y="36337"/>
                  </a:cubicBezTo>
                  <a:cubicBezTo>
                    <a:pt x="0" y="17033"/>
                    <a:pt x="15836" y="0"/>
                    <a:pt x="3619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noProof="0">
                <a:ln>
                  <a:noFill/>
                </a:ln>
                <a:solidFill>
                  <a:srgbClr val="000000"/>
                </a:solidFill>
                <a:effectLst/>
                <a:uLnTx/>
                <a:uFillTx/>
                <a:latin typeface="Times New Roman" panose="02020603050405020304" pitchFamily="18" charset="0"/>
                <a:ea typeface="微软雅黑"/>
                <a:cs typeface="+mn-cs"/>
              </a:endParaRPr>
            </a:p>
          </p:txBody>
        </p:sp>
        <p:sp>
          <p:nvSpPr>
            <p:cNvPr id="21" name="A-1"/>
            <p:cNvSpPr txBox="1"/>
            <p:nvPr/>
          </p:nvSpPr>
          <p:spPr>
            <a:xfrm>
              <a:off x="5650103" y="2057093"/>
              <a:ext cx="877163"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noProof="0" dirty="0">
                  <a:ln>
                    <a:noFill/>
                  </a:ln>
                  <a:solidFill>
                    <a:srgbClr val="FF6E00"/>
                  </a:solidFill>
                  <a:effectLst/>
                  <a:uLnTx/>
                  <a:uFillTx/>
                  <a:latin typeface="Times New Roman" panose="02020603050405020304" pitchFamily="18" charset="0"/>
                  <a:ea typeface="微软雅黑" panose="020B0503020204020204" pitchFamily="34" charset="-122"/>
                  <a:cs typeface="Arial" panose="020B0604020202020204" pitchFamily="34" charset="0"/>
                </a:rPr>
                <a:t>2015</a:t>
              </a:r>
              <a:r>
                <a:rPr kumimoji="0" lang="zh-CN" altLang="en-US" sz="1200" b="0" i="0" u="none" strike="noStrike" kern="1200" cap="none" spc="0" normalizeH="0" noProof="0" dirty="0">
                  <a:ln>
                    <a:noFill/>
                  </a:ln>
                  <a:solidFill>
                    <a:srgbClr val="FF6E00"/>
                  </a:solidFill>
                  <a:effectLst/>
                  <a:uLnTx/>
                  <a:uFillTx/>
                  <a:latin typeface="Times New Roman" panose="02020603050405020304" pitchFamily="18" charset="0"/>
                  <a:ea typeface="微软雅黑" panose="020B0503020204020204" pitchFamily="34" charset="-122"/>
                  <a:cs typeface="Arial" panose="020B0604020202020204" pitchFamily="34" charset="0"/>
                </a:rPr>
                <a:t>年</a:t>
              </a:r>
              <a:r>
                <a:rPr kumimoji="0" lang="en-US" altLang="zh-CN" sz="1200" b="0" i="0" u="none" strike="noStrike" kern="1200" cap="none" spc="0" normalizeH="0" noProof="0" dirty="0">
                  <a:ln>
                    <a:noFill/>
                  </a:ln>
                  <a:solidFill>
                    <a:srgbClr val="FF6E00"/>
                  </a:solidFill>
                  <a:effectLst/>
                  <a:uLnTx/>
                  <a:uFillTx/>
                  <a:latin typeface="Times New Roman" panose="02020603050405020304" pitchFamily="18" charset="0"/>
                  <a:ea typeface="微软雅黑" panose="020B0503020204020204" pitchFamily="34" charset="-122"/>
                  <a:cs typeface="Arial" panose="020B0604020202020204" pitchFamily="34" charset="0"/>
                </a:rPr>
                <a:t>7</a:t>
              </a:r>
              <a:r>
                <a:rPr kumimoji="0" lang="zh-CN" altLang="en-US" sz="1200" b="0" i="0" u="none" strike="noStrike" kern="1200" cap="none" spc="0" normalizeH="0" noProof="0" dirty="0">
                  <a:ln>
                    <a:noFill/>
                  </a:ln>
                  <a:solidFill>
                    <a:srgbClr val="FF6E00"/>
                  </a:solidFill>
                  <a:effectLst/>
                  <a:uLnTx/>
                  <a:uFillTx/>
                  <a:latin typeface="Times New Roman" panose="02020603050405020304" pitchFamily="18" charset="0"/>
                  <a:ea typeface="微软雅黑" panose="020B0503020204020204" pitchFamily="34" charset="-122"/>
                  <a:cs typeface="Arial" panose="020B0604020202020204" pitchFamily="34" charset="0"/>
                </a:rPr>
                <a:t>月</a:t>
              </a:r>
              <a:endParaRPr kumimoji="0" lang="en-US" altLang="zh-CN" sz="1200" b="0" i="0" u="none" strike="noStrike" kern="1200" cap="none" spc="0" normalizeH="0" noProof="0" dirty="0">
                <a:ln>
                  <a:noFill/>
                </a:ln>
                <a:solidFill>
                  <a:srgbClr val="FF6E00"/>
                </a:solidFill>
                <a:effectLst/>
                <a:uLnTx/>
                <a:uFillTx/>
                <a:latin typeface="Times New Roman" panose="02020603050405020304" pitchFamily="18" charset="0"/>
                <a:ea typeface="微软雅黑" panose="020B0503020204020204" pitchFamily="34" charset="-122"/>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noProof="0" dirty="0">
                  <a:ln>
                    <a:noFill/>
                  </a:ln>
                  <a:solidFill>
                    <a:srgbClr val="FF6E00"/>
                  </a:solidFill>
                  <a:effectLst/>
                  <a:uLnTx/>
                  <a:uFillTx/>
                  <a:latin typeface="Times New Roman" panose="02020603050405020304" pitchFamily="18" charset="0"/>
                  <a:ea typeface="微软雅黑" panose="020B0503020204020204" pitchFamily="34" charset="-122"/>
                  <a:cs typeface="Arial" panose="020B0604020202020204" pitchFamily="34" charset="0"/>
                </a:rPr>
                <a:t>国务院</a:t>
              </a:r>
            </a:p>
          </p:txBody>
        </p:sp>
      </p:grpSp>
      <p:grpSp>
        <p:nvGrpSpPr>
          <p:cNvPr id="22" name="组合 21"/>
          <p:cNvGrpSpPr/>
          <p:nvPr/>
        </p:nvGrpSpPr>
        <p:grpSpPr>
          <a:xfrm>
            <a:off x="2427051" y="3653724"/>
            <a:ext cx="3544317" cy="880529"/>
            <a:chOff x="5650103" y="2042341"/>
            <a:chExt cx="3544317" cy="880529"/>
          </a:xfrm>
        </p:grpSpPr>
        <p:pic>
          <p:nvPicPr>
            <p:cNvPr id="23" name="A-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6191839" y="2114647"/>
              <a:ext cx="3002581" cy="808223"/>
            </a:xfrm>
            <a:prstGeom prst="rect">
              <a:avLst/>
            </a:prstGeom>
          </p:spPr>
        </p:pic>
        <p:sp>
          <p:nvSpPr>
            <p:cNvPr id="24" name="A-4"/>
            <p:cNvSpPr>
              <a:spLocks/>
            </p:cNvSpPr>
            <p:nvPr/>
          </p:nvSpPr>
          <p:spPr bwMode="auto">
            <a:xfrm>
              <a:off x="6504588" y="2042341"/>
              <a:ext cx="2688381" cy="480181"/>
            </a:xfrm>
            <a:custGeom>
              <a:avLst/>
              <a:gdLst>
                <a:gd name="T0" fmla="*/ 2353 w 2385"/>
                <a:gd name="T1" fmla="*/ 0 h 425"/>
                <a:gd name="T2" fmla="*/ 0 w 2385"/>
                <a:gd name="T3" fmla="*/ 0 h 425"/>
                <a:gd name="T4" fmla="*/ 0 w 2385"/>
                <a:gd name="T5" fmla="*/ 425 h 425"/>
                <a:gd name="T6" fmla="*/ 2353 w 2385"/>
                <a:gd name="T7" fmla="*/ 425 h 425"/>
                <a:gd name="T8" fmla="*/ 2385 w 2385"/>
                <a:gd name="T9" fmla="*/ 393 h 425"/>
                <a:gd name="T10" fmla="*/ 2385 w 2385"/>
                <a:gd name="T11" fmla="*/ 32 h 425"/>
                <a:gd name="T12" fmla="*/ 2353 w 2385"/>
                <a:gd name="T13" fmla="*/ 0 h 425"/>
              </a:gdLst>
              <a:ahLst/>
              <a:cxnLst>
                <a:cxn ang="0">
                  <a:pos x="T0" y="T1"/>
                </a:cxn>
                <a:cxn ang="0">
                  <a:pos x="T2" y="T3"/>
                </a:cxn>
                <a:cxn ang="0">
                  <a:pos x="T4" y="T5"/>
                </a:cxn>
                <a:cxn ang="0">
                  <a:pos x="T6" y="T7"/>
                </a:cxn>
                <a:cxn ang="0">
                  <a:pos x="T8" y="T9"/>
                </a:cxn>
                <a:cxn ang="0">
                  <a:pos x="T10" y="T11"/>
                </a:cxn>
                <a:cxn ang="0">
                  <a:pos x="T12" y="T13"/>
                </a:cxn>
              </a:cxnLst>
              <a:rect l="0" t="0" r="r" b="b"/>
              <a:pathLst>
                <a:path w="2385" h="425">
                  <a:moveTo>
                    <a:pt x="2353" y="0"/>
                  </a:moveTo>
                  <a:cubicBezTo>
                    <a:pt x="0" y="0"/>
                    <a:pt x="0" y="0"/>
                    <a:pt x="0" y="0"/>
                  </a:cubicBezTo>
                  <a:cubicBezTo>
                    <a:pt x="0" y="425"/>
                    <a:pt x="0" y="425"/>
                    <a:pt x="0" y="425"/>
                  </a:cubicBezTo>
                  <a:cubicBezTo>
                    <a:pt x="2353" y="425"/>
                    <a:pt x="2353" y="425"/>
                    <a:pt x="2353" y="425"/>
                  </a:cubicBezTo>
                  <a:cubicBezTo>
                    <a:pt x="2370" y="425"/>
                    <a:pt x="2385" y="411"/>
                    <a:pt x="2385" y="393"/>
                  </a:cubicBezTo>
                  <a:cubicBezTo>
                    <a:pt x="2385" y="32"/>
                    <a:pt x="2385" y="32"/>
                    <a:pt x="2385" y="32"/>
                  </a:cubicBezTo>
                  <a:cubicBezTo>
                    <a:pt x="2385" y="15"/>
                    <a:pt x="2370" y="0"/>
                    <a:pt x="2353" y="0"/>
                  </a:cubicBezTo>
                  <a:close/>
                </a:path>
              </a:pathLst>
            </a:custGeom>
            <a:solidFill>
              <a:srgbClr val="92D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noProof="0">
                <a:ln>
                  <a:noFill/>
                </a:ln>
                <a:solidFill>
                  <a:srgbClr val="000000"/>
                </a:solidFill>
                <a:effectLst/>
                <a:uLnTx/>
                <a:uFillTx/>
                <a:latin typeface="Times New Roman" panose="02020603050405020304" pitchFamily="18" charset="0"/>
                <a:ea typeface="微软雅黑"/>
                <a:cs typeface="+mn-cs"/>
              </a:endParaRPr>
            </a:p>
          </p:txBody>
        </p:sp>
        <p:sp>
          <p:nvSpPr>
            <p:cNvPr id="26" name="A-2"/>
            <p:cNvSpPr>
              <a:spLocks/>
            </p:cNvSpPr>
            <p:nvPr/>
          </p:nvSpPr>
          <p:spPr bwMode="auto">
            <a:xfrm>
              <a:off x="5678488" y="2042341"/>
              <a:ext cx="826101" cy="601806"/>
            </a:xfrm>
            <a:custGeom>
              <a:avLst/>
              <a:gdLst>
                <a:gd name="connsiteX0" fmla="*/ 36197 w 830263"/>
                <a:gd name="connsiteY0" fmla="*/ 0 h 604838"/>
                <a:gd name="connsiteX1" fmla="*/ 830263 w 830263"/>
                <a:gd name="connsiteY1" fmla="*/ 0 h 604838"/>
                <a:gd name="connsiteX2" fmla="*/ 830263 w 830263"/>
                <a:gd name="connsiteY2" fmla="*/ 482600 h 604838"/>
                <a:gd name="connsiteX3" fmla="*/ 572231 w 830263"/>
                <a:gd name="connsiteY3" fmla="*/ 482600 h 604838"/>
                <a:gd name="connsiteX4" fmla="*/ 536805 w 830263"/>
                <a:gd name="connsiteY4" fmla="*/ 482600 h 604838"/>
                <a:gd name="connsiteX5" fmla="*/ 415925 w 830263"/>
                <a:gd name="connsiteY5" fmla="*/ 604838 h 604838"/>
                <a:gd name="connsiteX6" fmla="*/ 293687 w 830263"/>
                <a:gd name="connsiteY6" fmla="*/ 482600 h 604838"/>
                <a:gd name="connsiteX7" fmla="*/ 175973 w 830263"/>
                <a:gd name="connsiteY7" fmla="*/ 482600 h 604838"/>
                <a:gd name="connsiteX8" fmla="*/ 36197 w 830263"/>
                <a:gd name="connsiteY8" fmla="*/ 482600 h 604838"/>
                <a:gd name="connsiteX9" fmla="*/ 0 w 830263"/>
                <a:gd name="connsiteY9" fmla="*/ 446263 h 604838"/>
                <a:gd name="connsiteX10" fmla="*/ 0 w 830263"/>
                <a:gd name="connsiteY10" fmla="*/ 36337 h 604838"/>
                <a:gd name="connsiteX11" fmla="*/ 36197 w 830263"/>
                <a:gd name="connsiteY11" fmla="*/ 0 h 60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30263" h="604838">
                  <a:moveTo>
                    <a:pt x="36197" y="0"/>
                  </a:moveTo>
                  <a:lnTo>
                    <a:pt x="830263" y="0"/>
                  </a:lnTo>
                  <a:cubicBezTo>
                    <a:pt x="830263" y="0"/>
                    <a:pt x="830263" y="0"/>
                    <a:pt x="830263" y="482600"/>
                  </a:cubicBezTo>
                  <a:cubicBezTo>
                    <a:pt x="830263" y="482600"/>
                    <a:pt x="830263" y="482600"/>
                    <a:pt x="572231" y="482600"/>
                  </a:cubicBezTo>
                  <a:lnTo>
                    <a:pt x="536805" y="482600"/>
                  </a:lnTo>
                  <a:lnTo>
                    <a:pt x="415925" y="604838"/>
                  </a:lnTo>
                  <a:lnTo>
                    <a:pt x="293687" y="482600"/>
                  </a:lnTo>
                  <a:lnTo>
                    <a:pt x="175973" y="482600"/>
                  </a:lnTo>
                  <a:cubicBezTo>
                    <a:pt x="132354" y="482600"/>
                    <a:pt x="85826" y="482600"/>
                    <a:pt x="36197" y="482600"/>
                  </a:cubicBezTo>
                  <a:cubicBezTo>
                    <a:pt x="15836" y="482600"/>
                    <a:pt x="0" y="466703"/>
                    <a:pt x="0" y="446263"/>
                  </a:cubicBezTo>
                  <a:cubicBezTo>
                    <a:pt x="0" y="446263"/>
                    <a:pt x="0" y="446263"/>
                    <a:pt x="0" y="36337"/>
                  </a:cubicBezTo>
                  <a:cubicBezTo>
                    <a:pt x="0" y="17033"/>
                    <a:pt x="15836" y="0"/>
                    <a:pt x="3619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noProof="0">
                <a:ln>
                  <a:noFill/>
                </a:ln>
                <a:solidFill>
                  <a:srgbClr val="000000"/>
                </a:solidFill>
                <a:effectLst/>
                <a:uLnTx/>
                <a:uFillTx/>
                <a:latin typeface="Times New Roman" panose="02020603050405020304" pitchFamily="18" charset="0"/>
                <a:ea typeface="微软雅黑"/>
                <a:cs typeface="+mn-cs"/>
              </a:endParaRPr>
            </a:p>
          </p:txBody>
        </p:sp>
        <p:sp>
          <p:nvSpPr>
            <p:cNvPr id="27" name="A-1"/>
            <p:cNvSpPr txBox="1"/>
            <p:nvPr/>
          </p:nvSpPr>
          <p:spPr>
            <a:xfrm>
              <a:off x="5650103" y="2057093"/>
              <a:ext cx="877163" cy="27699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noProof="0" dirty="0">
                  <a:ln>
                    <a:noFill/>
                  </a:ln>
                  <a:solidFill>
                    <a:srgbClr val="FF6E00"/>
                  </a:solidFill>
                  <a:effectLst/>
                  <a:uLnTx/>
                  <a:uFillTx/>
                  <a:latin typeface="Times New Roman" panose="02020603050405020304" pitchFamily="18" charset="0"/>
                  <a:ea typeface="微软雅黑" panose="020B0503020204020204" pitchFamily="34" charset="-122"/>
                  <a:cs typeface="Arial" panose="020B0604020202020204" pitchFamily="34" charset="0"/>
                </a:rPr>
                <a:t>2016</a:t>
              </a:r>
              <a:r>
                <a:rPr kumimoji="0" lang="zh-CN" altLang="en-US" sz="1200" b="0" i="0" u="none" strike="noStrike" kern="1200" cap="none" spc="0" normalizeH="0" noProof="0" dirty="0">
                  <a:ln>
                    <a:noFill/>
                  </a:ln>
                  <a:solidFill>
                    <a:srgbClr val="FF6E00"/>
                  </a:solidFill>
                  <a:effectLst/>
                  <a:uLnTx/>
                  <a:uFillTx/>
                  <a:latin typeface="Times New Roman" panose="02020603050405020304" pitchFamily="18" charset="0"/>
                  <a:ea typeface="微软雅黑" panose="020B0503020204020204" pitchFamily="34" charset="-122"/>
                  <a:cs typeface="Arial" panose="020B0604020202020204" pitchFamily="34" charset="0"/>
                </a:rPr>
                <a:t>年</a:t>
              </a:r>
              <a:r>
                <a:rPr kumimoji="0" lang="en-US" altLang="zh-CN" sz="1200" b="0" i="0" u="none" strike="noStrike" kern="1200" cap="none" spc="0" normalizeH="0" noProof="0" dirty="0">
                  <a:ln>
                    <a:noFill/>
                  </a:ln>
                  <a:solidFill>
                    <a:srgbClr val="FF6E00"/>
                  </a:solidFill>
                  <a:effectLst/>
                  <a:uLnTx/>
                  <a:uFillTx/>
                  <a:latin typeface="Times New Roman" panose="02020603050405020304" pitchFamily="18" charset="0"/>
                  <a:ea typeface="微软雅黑" panose="020B0503020204020204" pitchFamily="34" charset="-122"/>
                  <a:cs typeface="Arial" panose="020B0604020202020204" pitchFamily="34" charset="0"/>
                </a:rPr>
                <a:t>3</a:t>
              </a:r>
              <a:r>
                <a:rPr kumimoji="0" lang="zh-CN" altLang="en-US" sz="1200" b="0" i="0" u="none" strike="noStrike" kern="1200" cap="none" spc="0" normalizeH="0" noProof="0" dirty="0">
                  <a:ln>
                    <a:noFill/>
                  </a:ln>
                  <a:solidFill>
                    <a:srgbClr val="FF6E00"/>
                  </a:solidFill>
                  <a:effectLst/>
                  <a:uLnTx/>
                  <a:uFillTx/>
                  <a:latin typeface="Times New Roman" panose="02020603050405020304" pitchFamily="18" charset="0"/>
                  <a:ea typeface="微软雅黑" panose="020B0503020204020204" pitchFamily="34" charset="-122"/>
                  <a:cs typeface="Arial" panose="020B0604020202020204" pitchFamily="34" charset="0"/>
                </a:rPr>
                <a:t>月</a:t>
              </a:r>
            </a:p>
          </p:txBody>
        </p:sp>
      </p:grpSp>
      <p:grpSp>
        <p:nvGrpSpPr>
          <p:cNvPr id="28" name="组合 27"/>
          <p:cNvGrpSpPr/>
          <p:nvPr/>
        </p:nvGrpSpPr>
        <p:grpSpPr>
          <a:xfrm>
            <a:off x="2318537" y="4267357"/>
            <a:ext cx="3656676" cy="880529"/>
            <a:chOff x="5537744" y="2042341"/>
            <a:chExt cx="3656676" cy="880529"/>
          </a:xfrm>
        </p:grpSpPr>
        <p:pic>
          <p:nvPicPr>
            <p:cNvPr id="29" name="A-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6191839" y="2114647"/>
              <a:ext cx="3002581" cy="808223"/>
            </a:xfrm>
            <a:prstGeom prst="rect">
              <a:avLst/>
            </a:prstGeom>
          </p:spPr>
        </p:pic>
        <p:sp>
          <p:nvSpPr>
            <p:cNvPr id="30" name="A-4"/>
            <p:cNvSpPr>
              <a:spLocks/>
            </p:cNvSpPr>
            <p:nvPr/>
          </p:nvSpPr>
          <p:spPr bwMode="auto">
            <a:xfrm>
              <a:off x="6504588" y="2042341"/>
              <a:ext cx="2688381" cy="480181"/>
            </a:xfrm>
            <a:custGeom>
              <a:avLst/>
              <a:gdLst>
                <a:gd name="T0" fmla="*/ 2353 w 2385"/>
                <a:gd name="T1" fmla="*/ 0 h 425"/>
                <a:gd name="T2" fmla="*/ 0 w 2385"/>
                <a:gd name="T3" fmla="*/ 0 h 425"/>
                <a:gd name="T4" fmla="*/ 0 w 2385"/>
                <a:gd name="T5" fmla="*/ 425 h 425"/>
                <a:gd name="T6" fmla="*/ 2353 w 2385"/>
                <a:gd name="T7" fmla="*/ 425 h 425"/>
                <a:gd name="T8" fmla="*/ 2385 w 2385"/>
                <a:gd name="T9" fmla="*/ 393 h 425"/>
                <a:gd name="T10" fmla="*/ 2385 w 2385"/>
                <a:gd name="T11" fmla="*/ 32 h 425"/>
                <a:gd name="T12" fmla="*/ 2353 w 2385"/>
                <a:gd name="T13" fmla="*/ 0 h 425"/>
              </a:gdLst>
              <a:ahLst/>
              <a:cxnLst>
                <a:cxn ang="0">
                  <a:pos x="T0" y="T1"/>
                </a:cxn>
                <a:cxn ang="0">
                  <a:pos x="T2" y="T3"/>
                </a:cxn>
                <a:cxn ang="0">
                  <a:pos x="T4" y="T5"/>
                </a:cxn>
                <a:cxn ang="0">
                  <a:pos x="T6" y="T7"/>
                </a:cxn>
                <a:cxn ang="0">
                  <a:pos x="T8" y="T9"/>
                </a:cxn>
                <a:cxn ang="0">
                  <a:pos x="T10" y="T11"/>
                </a:cxn>
                <a:cxn ang="0">
                  <a:pos x="T12" y="T13"/>
                </a:cxn>
              </a:cxnLst>
              <a:rect l="0" t="0" r="r" b="b"/>
              <a:pathLst>
                <a:path w="2385" h="425">
                  <a:moveTo>
                    <a:pt x="2353" y="0"/>
                  </a:moveTo>
                  <a:cubicBezTo>
                    <a:pt x="0" y="0"/>
                    <a:pt x="0" y="0"/>
                    <a:pt x="0" y="0"/>
                  </a:cubicBezTo>
                  <a:cubicBezTo>
                    <a:pt x="0" y="425"/>
                    <a:pt x="0" y="425"/>
                    <a:pt x="0" y="425"/>
                  </a:cubicBezTo>
                  <a:cubicBezTo>
                    <a:pt x="2353" y="425"/>
                    <a:pt x="2353" y="425"/>
                    <a:pt x="2353" y="425"/>
                  </a:cubicBezTo>
                  <a:cubicBezTo>
                    <a:pt x="2370" y="425"/>
                    <a:pt x="2385" y="411"/>
                    <a:pt x="2385" y="393"/>
                  </a:cubicBezTo>
                  <a:cubicBezTo>
                    <a:pt x="2385" y="32"/>
                    <a:pt x="2385" y="32"/>
                    <a:pt x="2385" y="32"/>
                  </a:cubicBezTo>
                  <a:cubicBezTo>
                    <a:pt x="2385" y="15"/>
                    <a:pt x="2370" y="0"/>
                    <a:pt x="2353" y="0"/>
                  </a:cubicBezTo>
                  <a:close/>
                </a:path>
              </a:pathLst>
            </a:custGeom>
            <a:solidFill>
              <a:srgbClr val="92D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noProof="0">
                <a:ln>
                  <a:noFill/>
                </a:ln>
                <a:solidFill>
                  <a:srgbClr val="000000"/>
                </a:solidFill>
                <a:effectLst/>
                <a:uLnTx/>
                <a:uFillTx/>
                <a:latin typeface="Times New Roman" panose="02020603050405020304" pitchFamily="18" charset="0"/>
                <a:ea typeface="微软雅黑"/>
                <a:cs typeface="+mn-cs"/>
              </a:endParaRPr>
            </a:p>
          </p:txBody>
        </p:sp>
        <p:sp>
          <p:nvSpPr>
            <p:cNvPr id="32" name="A-2"/>
            <p:cNvSpPr>
              <a:spLocks/>
            </p:cNvSpPr>
            <p:nvPr/>
          </p:nvSpPr>
          <p:spPr bwMode="auto">
            <a:xfrm>
              <a:off x="5678488" y="2042341"/>
              <a:ext cx="826101" cy="601806"/>
            </a:xfrm>
            <a:custGeom>
              <a:avLst/>
              <a:gdLst>
                <a:gd name="connsiteX0" fmla="*/ 36197 w 830263"/>
                <a:gd name="connsiteY0" fmla="*/ 0 h 604838"/>
                <a:gd name="connsiteX1" fmla="*/ 830263 w 830263"/>
                <a:gd name="connsiteY1" fmla="*/ 0 h 604838"/>
                <a:gd name="connsiteX2" fmla="*/ 830263 w 830263"/>
                <a:gd name="connsiteY2" fmla="*/ 482600 h 604838"/>
                <a:gd name="connsiteX3" fmla="*/ 572231 w 830263"/>
                <a:gd name="connsiteY3" fmla="*/ 482600 h 604838"/>
                <a:gd name="connsiteX4" fmla="*/ 536805 w 830263"/>
                <a:gd name="connsiteY4" fmla="*/ 482600 h 604838"/>
                <a:gd name="connsiteX5" fmla="*/ 415925 w 830263"/>
                <a:gd name="connsiteY5" fmla="*/ 604838 h 604838"/>
                <a:gd name="connsiteX6" fmla="*/ 293687 w 830263"/>
                <a:gd name="connsiteY6" fmla="*/ 482600 h 604838"/>
                <a:gd name="connsiteX7" fmla="*/ 175973 w 830263"/>
                <a:gd name="connsiteY7" fmla="*/ 482600 h 604838"/>
                <a:gd name="connsiteX8" fmla="*/ 36197 w 830263"/>
                <a:gd name="connsiteY8" fmla="*/ 482600 h 604838"/>
                <a:gd name="connsiteX9" fmla="*/ 0 w 830263"/>
                <a:gd name="connsiteY9" fmla="*/ 446263 h 604838"/>
                <a:gd name="connsiteX10" fmla="*/ 0 w 830263"/>
                <a:gd name="connsiteY10" fmla="*/ 36337 h 604838"/>
                <a:gd name="connsiteX11" fmla="*/ 36197 w 830263"/>
                <a:gd name="connsiteY11" fmla="*/ 0 h 60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30263" h="604838">
                  <a:moveTo>
                    <a:pt x="36197" y="0"/>
                  </a:moveTo>
                  <a:lnTo>
                    <a:pt x="830263" y="0"/>
                  </a:lnTo>
                  <a:cubicBezTo>
                    <a:pt x="830263" y="0"/>
                    <a:pt x="830263" y="0"/>
                    <a:pt x="830263" y="482600"/>
                  </a:cubicBezTo>
                  <a:cubicBezTo>
                    <a:pt x="830263" y="482600"/>
                    <a:pt x="830263" y="482600"/>
                    <a:pt x="572231" y="482600"/>
                  </a:cubicBezTo>
                  <a:lnTo>
                    <a:pt x="536805" y="482600"/>
                  </a:lnTo>
                  <a:lnTo>
                    <a:pt x="415925" y="604838"/>
                  </a:lnTo>
                  <a:lnTo>
                    <a:pt x="293687" y="482600"/>
                  </a:lnTo>
                  <a:lnTo>
                    <a:pt x="175973" y="482600"/>
                  </a:lnTo>
                  <a:cubicBezTo>
                    <a:pt x="132354" y="482600"/>
                    <a:pt x="85826" y="482600"/>
                    <a:pt x="36197" y="482600"/>
                  </a:cubicBezTo>
                  <a:cubicBezTo>
                    <a:pt x="15836" y="482600"/>
                    <a:pt x="0" y="466703"/>
                    <a:pt x="0" y="446263"/>
                  </a:cubicBezTo>
                  <a:cubicBezTo>
                    <a:pt x="0" y="446263"/>
                    <a:pt x="0" y="446263"/>
                    <a:pt x="0" y="36337"/>
                  </a:cubicBezTo>
                  <a:cubicBezTo>
                    <a:pt x="0" y="17033"/>
                    <a:pt x="15836" y="0"/>
                    <a:pt x="3619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noProof="0">
                <a:ln>
                  <a:noFill/>
                </a:ln>
                <a:solidFill>
                  <a:srgbClr val="000000"/>
                </a:solidFill>
                <a:effectLst/>
                <a:uLnTx/>
                <a:uFillTx/>
                <a:latin typeface="Times New Roman" panose="02020603050405020304" pitchFamily="18" charset="0"/>
                <a:ea typeface="微软雅黑"/>
                <a:cs typeface="+mn-cs"/>
              </a:endParaRPr>
            </a:p>
          </p:txBody>
        </p:sp>
        <p:sp>
          <p:nvSpPr>
            <p:cNvPr id="33" name="A-1"/>
            <p:cNvSpPr txBox="1"/>
            <p:nvPr/>
          </p:nvSpPr>
          <p:spPr>
            <a:xfrm>
              <a:off x="5537744" y="2047948"/>
              <a:ext cx="1014405"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0" normalizeH="0" noProof="0" dirty="0">
                  <a:ln>
                    <a:noFill/>
                  </a:ln>
                  <a:solidFill>
                    <a:srgbClr val="FF6E00"/>
                  </a:solidFill>
                  <a:effectLst/>
                  <a:uLnTx/>
                  <a:uFillTx/>
                  <a:latin typeface="Times New Roman" panose="02020603050405020304" pitchFamily="18" charset="0"/>
                  <a:ea typeface="微软雅黑" panose="020B0503020204020204" pitchFamily="34" charset="-122"/>
                  <a:cs typeface="Arial" panose="020B0604020202020204" pitchFamily="34" charset="0"/>
                </a:rPr>
                <a:t>2016</a:t>
              </a:r>
              <a:r>
                <a:rPr kumimoji="0" lang="zh-CN" altLang="en-US" sz="800" b="0" i="0" u="none" strike="noStrike" kern="1200" cap="none" spc="0" normalizeH="0" noProof="0" dirty="0">
                  <a:ln>
                    <a:noFill/>
                  </a:ln>
                  <a:solidFill>
                    <a:srgbClr val="FF6E00"/>
                  </a:solidFill>
                  <a:effectLst/>
                  <a:uLnTx/>
                  <a:uFillTx/>
                  <a:latin typeface="Times New Roman" panose="02020603050405020304" pitchFamily="18" charset="0"/>
                  <a:ea typeface="微软雅黑" panose="020B0503020204020204" pitchFamily="34" charset="-122"/>
                  <a:cs typeface="Arial" panose="020B0604020202020204" pitchFamily="34" charset="0"/>
                </a:rPr>
                <a:t>年</a:t>
              </a:r>
              <a:r>
                <a:rPr kumimoji="0" lang="en-US" altLang="zh-CN" sz="800" b="0" i="0" u="none" strike="noStrike" kern="1200" cap="none" spc="0" normalizeH="0" noProof="0" dirty="0">
                  <a:ln>
                    <a:noFill/>
                  </a:ln>
                  <a:solidFill>
                    <a:srgbClr val="FF6E00"/>
                  </a:solidFill>
                  <a:effectLst/>
                  <a:uLnTx/>
                  <a:uFillTx/>
                  <a:latin typeface="Times New Roman" panose="02020603050405020304" pitchFamily="18" charset="0"/>
                  <a:ea typeface="微软雅黑" panose="020B0503020204020204" pitchFamily="34" charset="-122"/>
                  <a:cs typeface="Arial" panose="020B0604020202020204" pitchFamily="34" charset="0"/>
                </a:rPr>
                <a:t>4</a:t>
              </a:r>
              <a:r>
                <a:rPr kumimoji="0" lang="zh-CN" altLang="en-US" sz="800" b="0" i="0" u="none" strike="noStrike" kern="1200" cap="none" spc="0" normalizeH="0" noProof="0" dirty="0">
                  <a:ln>
                    <a:noFill/>
                  </a:ln>
                  <a:solidFill>
                    <a:srgbClr val="FF6E00"/>
                  </a:solidFill>
                  <a:effectLst/>
                  <a:uLnTx/>
                  <a:uFillTx/>
                  <a:latin typeface="Times New Roman" panose="02020603050405020304" pitchFamily="18" charset="0"/>
                  <a:ea typeface="微软雅黑" panose="020B0503020204020204" pitchFamily="34" charset="-122"/>
                  <a:cs typeface="Arial" panose="020B0604020202020204" pitchFamily="34" charset="0"/>
                </a:rPr>
                <a:t>月</a:t>
              </a:r>
              <a:endParaRPr kumimoji="0" lang="en-US" altLang="zh-CN" sz="800" b="0" i="0" u="none" strike="noStrike" kern="1200" cap="none" spc="0" normalizeH="0" noProof="0" dirty="0">
                <a:ln>
                  <a:noFill/>
                </a:ln>
                <a:solidFill>
                  <a:srgbClr val="FF6E00"/>
                </a:solidFill>
                <a:effectLst/>
                <a:uLnTx/>
                <a:uFillTx/>
                <a:latin typeface="Times New Roman" panose="02020603050405020304" pitchFamily="18" charset="0"/>
                <a:ea typeface="微软雅黑" panose="020B0503020204020204" pitchFamily="34" charset="-122"/>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800" b="0" i="0" u="none" strike="noStrike" kern="1200" cap="none" spc="0" normalizeH="0" noProof="0" dirty="0">
                  <a:ln>
                    <a:noFill/>
                  </a:ln>
                  <a:solidFill>
                    <a:srgbClr val="FF6E00"/>
                  </a:solidFill>
                  <a:effectLst/>
                  <a:uLnTx/>
                  <a:uFillTx/>
                  <a:latin typeface="Times New Roman" panose="02020603050405020304" pitchFamily="18" charset="0"/>
                  <a:ea typeface="微软雅黑" panose="020B0503020204020204" pitchFamily="34" charset="-122"/>
                  <a:cs typeface="Arial" panose="020B0604020202020204" pitchFamily="34" charset="0"/>
                </a:rPr>
                <a:t>工信部、发改委、财政部</a:t>
              </a:r>
            </a:p>
          </p:txBody>
        </p:sp>
      </p:grpSp>
      <p:grpSp>
        <p:nvGrpSpPr>
          <p:cNvPr id="40" name="组合 39"/>
          <p:cNvGrpSpPr/>
          <p:nvPr/>
        </p:nvGrpSpPr>
        <p:grpSpPr>
          <a:xfrm>
            <a:off x="2454145" y="5638709"/>
            <a:ext cx="3544315" cy="880529"/>
            <a:chOff x="5650105" y="2042341"/>
            <a:chExt cx="3544315" cy="880529"/>
          </a:xfrm>
        </p:grpSpPr>
        <p:pic>
          <p:nvPicPr>
            <p:cNvPr id="41" name="A-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6191839" y="2114647"/>
              <a:ext cx="3002581" cy="808223"/>
            </a:xfrm>
            <a:prstGeom prst="rect">
              <a:avLst/>
            </a:prstGeom>
          </p:spPr>
        </p:pic>
        <p:sp>
          <p:nvSpPr>
            <p:cNvPr id="42" name="A-4"/>
            <p:cNvSpPr>
              <a:spLocks/>
            </p:cNvSpPr>
            <p:nvPr/>
          </p:nvSpPr>
          <p:spPr bwMode="auto">
            <a:xfrm>
              <a:off x="6504588" y="2042341"/>
              <a:ext cx="2688381" cy="480181"/>
            </a:xfrm>
            <a:custGeom>
              <a:avLst/>
              <a:gdLst>
                <a:gd name="T0" fmla="*/ 2353 w 2385"/>
                <a:gd name="T1" fmla="*/ 0 h 425"/>
                <a:gd name="T2" fmla="*/ 0 w 2385"/>
                <a:gd name="T3" fmla="*/ 0 h 425"/>
                <a:gd name="T4" fmla="*/ 0 w 2385"/>
                <a:gd name="T5" fmla="*/ 425 h 425"/>
                <a:gd name="T6" fmla="*/ 2353 w 2385"/>
                <a:gd name="T7" fmla="*/ 425 h 425"/>
                <a:gd name="T8" fmla="*/ 2385 w 2385"/>
                <a:gd name="T9" fmla="*/ 393 h 425"/>
                <a:gd name="T10" fmla="*/ 2385 w 2385"/>
                <a:gd name="T11" fmla="*/ 32 h 425"/>
                <a:gd name="T12" fmla="*/ 2353 w 2385"/>
                <a:gd name="T13" fmla="*/ 0 h 425"/>
              </a:gdLst>
              <a:ahLst/>
              <a:cxnLst>
                <a:cxn ang="0">
                  <a:pos x="T0" y="T1"/>
                </a:cxn>
                <a:cxn ang="0">
                  <a:pos x="T2" y="T3"/>
                </a:cxn>
                <a:cxn ang="0">
                  <a:pos x="T4" y="T5"/>
                </a:cxn>
                <a:cxn ang="0">
                  <a:pos x="T6" y="T7"/>
                </a:cxn>
                <a:cxn ang="0">
                  <a:pos x="T8" y="T9"/>
                </a:cxn>
                <a:cxn ang="0">
                  <a:pos x="T10" y="T11"/>
                </a:cxn>
                <a:cxn ang="0">
                  <a:pos x="T12" y="T13"/>
                </a:cxn>
              </a:cxnLst>
              <a:rect l="0" t="0" r="r" b="b"/>
              <a:pathLst>
                <a:path w="2385" h="425">
                  <a:moveTo>
                    <a:pt x="2353" y="0"/>
                  </a:moveTo>
                  <a:cubicBezTo>
                    <a:pt x="0" y="0"/>
                    <a:pt x="0" y="0"/>
                    <a:pt x="0" y="0"/>
                  </a:cubicBezTo>
                  <a:cubicBezTo>
                    <a:pt x="0" y="425"/>
                    <a:pt x="0" y="425"/>
                    <a:pt x="0" y="425"/>
                  </a:cubicBezTo>
                  <a:cubicBezTo>
                    <a:pt x="2353" y="425"/>
                    <a:pt x="2353" y="425"/>
                    <a:pt x="2353" y="425"/>
                  </a:cubicBezTo>
                  <a:cubicBezTo>
                    <a:pt x="2370" y="425"/>
                    <a:pt x="2385" y="411"/>
                    <a:pt x="2385" y="393"/>
                  </a:cubicBezTo>
                  <a:cubicBezTo>
                    <a:pt x="2385" y="32"/>
                    <a:pt x="2385" y="32"/>
                    <a:pt x="2385" y="32"/>
                  </a:cubicBezTo>
                  <a:cubicBezTo>
                    <a:pt x="2385" y="15"/>
                    <a:pt x="2370" y="0"/>
                    <a:pt x="2353" y="0"/>
                  </a:cubicBezTo>
                  <a:close/>
                </a:path>
              </a:pathLst>
            </a:custGeom>
            <a:solidFill>
              <a:srgbClr val="92D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noProof="0">
                <a:ln>
                  <a:noFill/>
                </a:ln>
                <a:solidFill>
                  <a:srgbClr val="000000"/>
                </a:solidFill>
                <a:effectLst/>
                <a:uLnTx/>
                <a:uFillTx/>
                <a:latin typeface="Times New Roman" panose="02020603050405020304" pitchFamily="18" charset="0"/>
                <a:ea typeface="微软雅黑"/>
                <a:cs typeface="+mn-cs"/>
              </a:endParaRPr>
            </a:p>
          </p:txBody>
        </p:sp>
        <p:sp>
          <p:nvSpPr>
            <p:cNvPr id="43" name="A-3"/>
            <p:cNvSpPr txBox="1"/>
            <p:nvPr/>
          </p:nvSpPr>
          <p:spPr>
            <a:xfrm>
              <a:off x="6574398" y="2120336"/>
              <a:ext cx="2518638"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noProof="0" dirty="0">
                  <a:ln>
                    <a:noFill/>
                  </a:ln>
                  <a:solidFill>
                    <a:srgbClr val="FFFFFF"/>
                  </a:solidFill>
                  <a:effectLst/>
                  <a:uLnTx/>
                  <a:uFillTx/>
                  <a:latin typeface="Times New Roman" panose="02020603050405020304" pitchFamily="18" charset="0"/>
                  <a:ea typeface="微软雅黑"/>
                  <a:cs typeface="Arial" panose="020B0604020202020204" pitchFamily="34" charset="0"/>
                </a:rPr>
                <a:t>《</a:t>
              </a:r>
              <a:r>
                <a:rPr kumimoji="0" lang="zh-CN" altLang="en-US" sz="1400" b="1" i="0" u="none" strike="noStrike" kern="1200" cap="none" spc="0" normalizeH="0" noProof="0" dirty="0">
                  <a:ln>
                    <a:noFill/>
                  </a:ln>
                  <a:solidFill>
                    <a:srgbClr val="FFFFFF"/>
                  </a:solidFill>
                  <a:effectLst/>
                  <a:uLnTx/>
                  <a:uFillTx/>
                  <a:latin typeface="Times New Roman" panose="02020603050405020304" pitchFamily="18" charset="0"/>
                  <a:ea typeface="微软雅黑"/>
                  <a:cs typeface="Arial" panose="020B0604020202020204" pitchFamily="34" charset="0"/>
                </a:rPr>
                <a:t>新一代人工智能发展规划</a:t>
              </a:r>
              <a:r>
                <a:rPr kumimoji="0" lang="en-US" altLang="zh-CN" sz="1400" b="1" i="0" u="none" strike="noStrike" kern="1200" cap="none" spc="0" normalizeH="0" noProof="0" dirty="0">
                  <a:ln>
                    <a:noFill/>
                  </a:ln>
                  <a:solidFill>
                    <a:srgbClr val="FFFFFF"/>
                  </a:solidFill>
                  <a:effectLst/>
                  <a:uLnTx/>
                  <a:uFillTx/>
                  <a:latin typeface="Times New Roman" panose="02020603050405020304" pitchFamily="18" charset="0"/>
                  <a:ea typeface="微软雅黑"/>
                  <a:cs typeface="Arial" panose="020B0604020202020204" pitchFamily="34" charset="0"/>
                </a:rPr>
                <a:t>》</a:t>
              </a:r>
              <a:endParaRPr kumimoji="0" lang="zh-CN" altLang="en-US" sz="1400" b="1" i="0" u="none" strike="noStrike" kern="1200" cap="none" spc="0" normalizeH="0" noProof="0" dirty="0">
                <a:ln>
                  <a:noFill/>
                </a:ln>
                <a:solidFill>
                  <a:srgbClr val="FFFFFF"/>
                </a:solidFill>
                <a:effectLst/>
                <a:uLnTx/>
                <a:uFillTx/>
                <a:latin typeface="Times New Roman" panose="02020603050405020304" pitchFamily="18" charset="0"/>
                <a:ea typeface="微软雅黑"/>
                <a:cs typeface="Arial" panose="020B0604020202020204" pitchFamily="34" charset="0"/>
              </a:endParaRPr>
            </a:p>
          </p:txBody>
        </p:sp>
        <p:sp>
          <p:nvSpPr>
            <p:cNvPr id="44" name="A-2"/>
            <p:cNvSpPr>
              <a:spLocks/>
            </p:cNvSpPr>
            <p:nvPr/>
          </p:nvSpPr>
          <p:spPr bwMode="auto">
            <a:xfrm>
              <a:off x="5678488" y="2042341"/>
              <a:ext cx="826101" cy="601806"/>
            </a:xfrm>
            <a:custGeom>
              <a:avLst/>
              <a:gdLst>
                <a:gd name="connsiteX0" fmla="*/ 36197 w 830263"/>
                <a:gd name="connsiteY0" fmla="*/ 0 h 604838"/>
                <a:gd name="connsiteX1" fmla="*/ 830263 w 830263"/>
                <a:gd name="connsiteY1" fmla="*/ 0 h 604838"/>
                <a:gd name="connsiteX2" fmla="*/ 830263 w 830263"/>
                <a:gd name="connsiteY2" fmla="*/ 482600 h 604838"/>
                <a:gd name="connsiteX3" fmla="*/ 572231 w 830263"/>
                <a:gd name="connsiteY3" fmla="*/ 482600 h 604838"/>
                <a:gd name="connsiteX4" fmla="*/ 536805 w 830263"/>
                <a:gd name="connsiteY4" fmla="*/ 482600 h 604838"/>
                <a:gd name="connsiteX5" fmla="*/ 415925 w 830263"/>
                <a:gd name="connsiteY5" fmla="*/ 604838 h 604838"/>
                <a:gd name="connsiteX6" fmla="*/ 293687 w 830263"/>
                <a:gd name="connsiteY6" fmla="*/ 482600 h 604838"/>
                <a:gd name="connsiteX7" fmla="*/ 175973 w 830263"/>
                <a:gd name="connsiteY7" fmla="*/ 482600 h 604838"/>
                <a:gd name="connsiteX8" fmla="*/ 36197 w 830263"/>
                <a:gd name="connsiteY8" fmla="*/ 482600 h 604838"/>
                <a:gd name="connsiteX9" fmla="*/ 0 w 830263"/>
                <a:gd name="connsiteY9" fmla="*/ 446263 h 604838"/>
                <a:gd name="connsiteX10" fmla="*/ 0 w 830263"/>
                <a:gd name="connsiteY10" fmla="*/ 36337 h 604838"/>
                <a:gd name="connsiteX11" fmla="*/ 36197 w 830263"/>
                <a:gd name="connsiteY11" fmla="*/ 0 h 60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30263" h="604838">
                  <a:moveTo>
                    <a:pt x="36197" y="0"/>
                  </a:moveTo>
                  <a:lnTo>
                    <a:pt x="830263" y="0"/>
                  </a:lnTo>
                  <a:cubicBezTo>
                    <a:pt x="830263" y="0"/>
                    <a:pt x="830263" y="0"/>
                    <a:pt x="830263" y="482600"/>
                  </a:cubicBezTo>
                  <a:cubicBezTo>
                    <a:pt x="830263" y="482600"/>
                    <a:pt x="830263" y="482600"/>
                    <a:pt x="572231" y="482600"/>
                  </a:cubicBezTo>
                  <a:lnTo>
                    <a:pt x="536805" y="482600"/>
                  </a:lnTo>
                  <a:lnTo>
                    <a:pt x="415925" y="604838"/>
                  </a:lnTo>
                  <a:lnTo>
                    <a:pt x="293687" y="482600"/>
                  </a:lnTo>
                  <a:lnTo>
                    <a:pt x="175973" y="482600"/>
                  </a:lnTo>
                  <a:cubicBezTo>
                    <a:pt x="132354" y="482600"/>
                    <a:pt x="85826" y="482600"/>
                    <a:pt x="36197" y="482600"/>
                  </a:cubicBezTo>
                  <a:cubicBezTo>
                    <a:pt x="15836" y="482600"/>
                    <a:pt x="0" y="466703"/>
                    <a:pt x="0" y="446263"/>
                  </a:cubicBezTo>
                  <a:cubicBezTo>
                    <a:pt x="0" y="446263"/>
                    <a:pt x="0" y="446263"/>
                    <a:pt x="0" y="36337"/>
                  </a:cubicBezTo>
                  <a:cubicBezTo>
                    <a:pt x="0" y="17033"/>
                    <a:pt x="15836" y="0"/>
                    <a:pt x="3619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noProof="0">
                <a:ln>
                  <a:noFill/>
                </a:ln>
                <a:solidFill>
                  <a:srgbClr val="000000"/>
                </a:solidFill>
                <a:effectLst/>
                <a:uLnTx/>
                <a:uFillTx/>
                <a:latin typeface="Times New Roman" panose="02020603050405020304" pitchFamily="18" charset="0"/>
                <a:ea typeface="微软雅黑"/>
                <a:cs typeface="+mn-cs"/>
              </a:endParaRPr>
            </a:p>
          </p:txBody>
        </p:sp>
        <p:sp>
          <p:nvSpPr>
            <p:cNvPr id="45" name="A-1"/>
            <p:cNvSpPr txBox="1"/>
            <p:nvPr/>
          </p:nvSpPr>
          <p:spPr>
            <a:xfrm>
              <a:off x="5650105" y="2057093"/>
              <a:ext cx="877163"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noProof="0" dirty="0">
                  <a:ln>
                    <a:noFill/>
                  </a:ln>
                  <a:solidFill>
                    <a:srgbClr val="FF6E00"/>
                  </a:solidFill>
                  <a:effectLst/>
                  <a:uLnTx/>
                  <a:uFillTx/>
                  <a:latin typeface="Times New Roman" panose="02020603050405020304" pitchFamily="18" charset="0"/>
                  <a:ea typeface="微软雅黑" panose="020B0503020204020204" pitchFamily="34" charset="-122"/>
                  <a:cs typeface="Arial" panose="020B0604020202020204" pitchFamily="34" charset="0"/>
                </a:rPr>
                <a:t>2017</a:t>
              </a:r>
              <a:r>
                <a:rPr kumimoji="0" lang="zh-CN" altLang="en-US" sz="1200" b="0" i="0" u="none" strike="noStrike" kern="1200" cap="none" spc="0" normalizeH="0" noProof="0" dirty="0">
                  <a:ln>
                    <a:noFill/>
                  </a:ln>
                  <a:solidFill>
                    <a:srgbClr val="FF6E00"/>
                  </a:solidFill>
                  <a:effectLst/>
                  <a:uLnTx/>
                  <a:uFillTx/>
                  <a:latin typeface="Times New Roman" panose="02020603050405020304" pitchFamily="18" charset="0"/>
                  <a:ea typeface="微软雅黑" panose="020B0503020204020204" pitchFamily="34" charset="-122"/>
                  <a:cs typeface="Arial" panose="020B0604020202020204" pitchFamily="34" charset="0"/>
                </a:rPr>
                <a:t>年</a:t>
              </a:r>
              <a:r>
                <a:rPr kumimoji="0" lang="en-US" altLang="zh-CN" sz="1200" b="0" i="0" u="none" strike="noStrike" kern="1200" cap="none" spc="0" normalizeH="0" noProof="0" dirty="0">
                  <a:ln>
                    <a:noFill/>
                  </a:ln>
                  <a:solidFill>
                    <a:srgbClr val="FF6E00"/>
                  </a:solidFill>
                  <a:effectLst/>
                  <a:uLnTx/>
                  <a:uFillTx/>
                  <a:latin typeface="Times New Roman" panose="02020603050405020304" pitchFamily="18" charset="0"/>
                  <a:ea typeface="微软雅黑" panose="020B0503020204020204" pitchFamily="34" charset="-122"/>
                  <a:cs typeface="Arial" panose="020B0604020202020204" pitchFamily="34" charset="0"/>
                </a:rPr>
                <a:t>7</a:t>
              </a:r>
              <a:r>
                <a:rPr kumimoji="0" lang="zh-CN" altLang="en-US" sz="1200" b="0" i="0" u="none" strike="noStrike" kern="1200" cap="none" spc="0" normalizeH="0" noProof="0" dirty="0">
                  <a:ln>
                    <a:noFill/>
                  </a:ln>
                  <a:solidFill>
                    <a:srgbClr val="FF6E00"/>
                  </a:solidFill>
                  <a:effectLst/>
                  <a:uLnTx/>
                  <a:uFillTx/>
                  <a:latin typeface="Times New Roman" panose="02020603050405020304" pitchFamily="18" charset="0"/>
                  <a:ea typeface="微软雅黑" panose="020B0503020204020204" pitchFamily="34" charset="-122"/>
                  <a:cs typeface="Arial" panose="020B0604020202020204" pitchFamily="34" charset="0"/>
                </a:rPr>
                <a:t>月</a:t>
              </a:r>
              <a:endParaRPr kumimoji="0" lang="en-US" altLang="zh-CN" sz="1200" b="0" i="0" u="none" strike="noStrike" kern="1200" cap="none" spc="0" normalizeH="0" noProof="0" dirty="0">
                <a:ln>
                  <a:noFill/>
                </a:ln>
                <a:solidFill>
                  <a:srgbClr val="FF6E00"/>
                </a:solidFill>
                <a:effectLst/>
                <a:uLnTx/>
                <a:uFillTx/>
                <a:latin typeface="Times New Roman" panose="02020603050405020304" pitchFamily="18" charset="0"/>
                <a:ea typeface="微软雅黑" panose="020B0503020204020204" pitchFamily="34" charset="-122"/>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noProof="0" dirty="0">
                  <a:ln>
                    <a:noFill/>
                  </a:ln>
                  <a:solidFill>
                    <a:srgbClr val="FF6E00"/>
                  </a:solidFill>
                  <a:effectLst/>
                  <a:uLnTx/>
                  <a:uFillTx/>
                  <a:latin typeface="Times New Roman" panose="02020603050405020304" pitchFamily="18" charset="0"/>
                  <a:ea typeface="微软雅黑" panose="020B0503020204020204" pitchFamily="34" charset="-122"/>
                  <a:cs typeface="Arial" panose="020B0604020202020204" pitchFamily="34" charset="0"/>
                </a:rPr>
                <a:t>国务院</a:t>
              </a:r>
            </a:p>
          </p:txBody>
        </p:sp>
      </p:grpSp>
      <p:sp>
        <p:nvSpPr>
          <p:cNvPr id="47" name="A-3"/>
          <p:cNvSpPr txBox="1"/>
          <p:nvPr/>
        </p:nvSpPr>
        <p:spPr>
          <a:xfrm>
            <a:off x="3127885" y="3788963"/>
            <a:ext cx="3012363" cy="25391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050" b="1" i="0" u="none" strike="noStrike" kern="1200" cap="none" spc="0" normalizeH="0" noProof="0" dirty="0">
                <a:ln>
                  <a:noFill/>
                </a:ln>
                <a:solidFill>
                  <a:srgbClr val="FFFFFF"/>
                </a:solidFill>
                <a:effectLst/>
                <a:uLnTx/>
                <a:uFillTx/>
                <a:latin typeface="Times New Roman" panose="02020603050405020304" pitchFamily="18" charset="0"/>
                <a:ea typeface="微软雅黑"/>
                <a:cs typeface="Arial" panose="020B0604020202020204" pitchFamily="34" charset="0"/>
              </a:rPr>
              <a:t>《</a:t>
            </a:r>
            <a:r>
              <a:rPr kumimoji="0" lang="zh-CN" altLang="en-US" sz="1050" b="1" i="0" u="none" strike="noStrike" kern="1200" cap="none" spc="0" normalizeH="0" noProof="0" dirty="0">
                <a:ln>
                  <a:noFill/>
                </a:ln>
                <a:solidFill>
                  <a:srgbClr val="FFFFFF"/>
                </a:solidFill>
                <a:effectLst/>
                <a:uLnTx/>
                <a:uFillTx/>
                <a:latin typeface="Times New Roman" panose="02020603050405020304" pitchFamily="18" charset="0"/>
                <a:ea typeface="微软雅黑"/>
                <a:cs typeface="Arial" panose="020B0604020202020204" pitchFamily="34" charset="0"/>
              </a:rPr>
              <a:t>国民经济个社会发展第十三个五年规划纲要</a:t>
            </a:r>
            <a:r>
              <a:rPr kumimoji="0" lang="en-US" altLang="zh-CN" sz="1050" b="1" i="0" u="none" strike="noStrike" kern="1200" cap="none" spc="0" normalizeH="0" noProof="0" dirty="0">
                <a:ln>
                  <a:noFill/>
                </a:ln>
                <a:solidFill>
                  <a:srgbClr val="FFFFFF"/>
                </a:solidFill>
                <a:effectLst/>
                <a:uLnTx/>
                <a:uFillTx/>
                <a:latin typeface="Times New Roman" panose="02020603050405020304" pitchFamily="18" charset="0"/>
                <a:ea typeface="微软雅黑"/>
                <a:cs typeface="Arial" panose="020B0604020202020204" pitchFamily="34" charset="0"/>
              </a:rPr>
              <a:t>》</a:t>
            </a:r>
            <a:endParaRPr kumimoji="0" lang="zh-CN" altLang="en-US" sz="1050" b="1" i="0" u="none" strike="noStrike" kern="1200" cap="none" spc="0" normalizeH="0" noProof="0" dirty="0">
              <a:ln>
                <a:noFill/>
              </a:ln>
              <a:solidFill>
                <a:srgbClr val="FFFFFF"/>
              </a:solidFill>
              <a:effectLst/>
              <a:uLnTx/>
              <a:uFillTx/>
              <a:latin typeface="Times New Roman" panose="02020603050405020304" pitchFamily="18" charset="0"/>
              <a:ea typeface="微软雅黑"/>
              <a:cs typeface="Arial" panose="020B0604020202020204" pitchFamily="34" charset="0"/>
            </a:endParaRPr>
          </a:p>
        </p:txBody>
      </p:sp>
      <p:sp>
        <p:nvSpPr>
          <p:cNvPr id="48" name="A-3"/>
          <p:cNvSpPr txBox="1"/>
          <p:nvPr/>
        </p:nvSpPr>
        <p:spPr>
          <a:xfrm>
            <a:off x="3186090" y="4398562"/>
            <a:ext cx="2869696"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100" b="1" i="0" u="none" strike="noStrike" kern="1200" cap="none" spc="0" normalizeH="0" noProof="0" dirty="0">
                <a:ln>
                  <a:noFill/>
                </a:ln>
                <a:solidFill>
                  <a:srgbClr val="FFFFFF"/>
                </a:solidFill>
                <a:effectLst/>
                <a:uLnTx/>
                <a:uFillTx/>
                <a:latin typeface="Times New Roman" panose="02020603050405020304" pitchFamily="18" charset="0"/>
                <a:ea typeface="微软雅黑"/>
                <a:cs typeface="Arial" panose="020B0604020202020204" pitchFamily="34" charset="0"/>
              </a:rPr>
              <a:t>《</a:t>
            </a:r>
            <a:r>
              <a:rPr kumimoji="0" lang="zh-CN" altLang="en-US" sz="1100" b="1" i="0" u="none" strike="noStrike" kern="1200" cap="none" spc="0" normalizeH="0" noProof="0" dirty="0">
                <a:ln>
                  <a:noFill/>
                </a:ln>
                <a:solidFill>
                  <a:srgbClr val="FFFFFF"/>
                </a:solidFill>
                <a:effectLst/>
                <a:uLnTx/>
                <a:uFillTx/>
                <a:latin typeface="Times New Roman" panose="02020603050405020304" pitchFamily="18" charset="0"/>
                <a:ea typeface="微软雅黑"/>
                <a:cs typeface="Arial" panose="020B0604020202020204" pitchFamily="34" charset="0"/>
              </a:rPr>
              <a:t>机器人产业发展规划（</a:t>
            </a:r>
            <a:r>
              <a:rPr kumimoji="0" lang="en-US" altLang="zh-CN" sz="1100" b="1" i="0" u="none" strike="noStrike" kern="1200" cap="none" spc="0" normalizeH="0" noProof="0" dirty="0">
                <a:ln>
                  <a:noFill/>
                </a:ln>
                <a:solidFill>
                  <a:srgbClr val="FFFFFF"/>
                </a:solidFill>
                <a:effectLst/>
                <a:uLnTx/>
                <a:uFillTx/>
                <a:latin typeface="Times New Roman" panose="02020603050405020304" pitchFamily="18" charset="0"/>
                <a:ea typeface="微软雅黑"/>
                <a:cs typeface="Arial" panose="020B0604020202020204" pitchFamily="34" charset="0"/>
              </a:rPr>
              <a:t>2016~2020</a:t>
            </a:r>
            <a:r>
              <a:rPr kumimoji="0" lang="zh-CN" altLang="en-US" sz="1100" b="1" i="0" u="none" strike="noStrike" kern="1200" cap="none" spc="0" normalizeH="0" noProof="0" dirty="0">
                <a:ln>
                  <a:noFill/>
                </a:ln>
                <a:solidFill>
                  <a:srgbClr val="FFFFFF"/>
                </a:solidFill>
                <a:effectLst/>
                <a:uLnTx/>
                <a:uFillTx/>
                <a:latin typeface="Times New Roman" panose="02020603050405020304" pitchFamily="18" charset="0"/>
                <a:ea typeface="微软雅黑"/>
                <a:cs typeface="Arial" panose="020B0604020202020204" pitchFamily="34" charset="0"/>
              </a:rPr>
              <a:t>年）</a:t>
            </a:r>
            <a:r>
              <a:rPr kumimoji="0" lang="en-US" altLang="zh-CN" sz="1100" b="1" i="0" u="none" strike="noStrike" kern="1200" cap="none" spc="0" normalizeH="0" noProof="0" dirty="0">
                <a:ln>
                  <a:noFill/>
                </a:ln>
                <a:solidFill>
                  <a:srgbClr val="FFFFFF"/>
                </a:solidFill>
                <a:effectLst/>
                <a:uLnTx/>
                <a:uFillTx/>
                <a:latin typeface="Times New Roman" panose="02020603050405020304" pitchFamily="18" charset="0"/>
                <a:ea typeface="微软雅黑"/>
                <a:cs typeface="Arial" panose="020B0604020202020204" pitchFamily="34" charset="0"/>
              </a:rPr>
              <a:t>》</a:t>
            </a:r>
            <a:endParaRPr kumimoji="0" lang="zh-CN" altLang="en-US" sz="1100" b="1" i="0" u="none" strike="noStrike" kern="1200" cap="none" spc="0" normalizeH="0" noProof="0" dirty="0">
              <a:ln>
                <a:noFill/>
              </a:ln>
              <a:solidFill>
                <a:srgbClr val="FFFFFF"/>
              </a:solidFill>
              <a:effectLst/>
              <a:uLnTx/>
              <a:uFillTx/>
              <a:latin typeface="Times New Roman" panose="02020603050405020304" pitchFamily="18" charset="0"/>
              <a:ea typeface="微软雅黑"/>
              <a:cs typeface="Arial" panose="020B0604020202020204" pitchFamily="34" charset="0"/>
            </a:endParaRPr>
          </a:p>
        </p:txBody>
      </p:sp>
      <p:grpSp>
        <p:nvGrpSpPr>
          <p:cNvPr id="60" name="组合 59"/>
          <p:cNvGrpSpPr/>
          <p:nvPr/>
        </p:nvGrpSpPr>
        <p:grpSpPr>
          <a:xfrm>
            <a:off x="2365128" y="4938526"/>
            <a:ext cx="3606240" cy="892345"/>
            <a:chOff x="2365128" y="4938526"/>
            <a:chExt cx="3606240" cy="892345"/>
          </a:xfrm>
        </p:grpSpPr>
        <p:grpSp>
          <p:nvGrpSpPr>
            <p:cNvPr id="34" name="组合 33"/>
            <p:cNvGrpSpPr/>
            <p:nvPr/>
          </p:nvGrpSpPr>
          <p:grpSpPr>
            <a:xfrm>
              <a:off x="2455436" y="4950342"/>
              <a:ext cx="3515932" cy="880529"/>
              <a:chOff x="5678488" y="2042341"/>
              <a:chExt cx="3515932" cy="880529"/>
            </a:xfrm>
          </p:grpSpPr>
          <p:pic>
            <p:nvPicPr>
              <p:cNvPr id="35" name="A-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6191839" y="2114647"/>
                <a:ext cx="3002581" cy="808223"/>
              </a:xfrm>
              <a:prstGeom prst="rect">
                <a:avLst/>
              </a:prstGeom>
            </p:spPr>
          </p:pic>
          <p:sp>
            <p:nvSpPr>
              <p:cNvPr id="36" name="A-4"/>
              <p:cNvSpPr>
                <a:spLocks/>
              </p:cNvSpPr>
              <p:nvPr/>
            </p:nvSpPr>
            <p:spPr bwMode="auto">
              <a:xfrm>
                <a:off x="6504588" y="2042341"/>
                <a:ext cx="2688381" cy="480181"/>
              </a:xfrm>
              <a:custGeom>
                <a:avLst/>
                <a:gdLst>
                  <a:gd name="T0" fmla="*/ 2353 w 2385"/>
                  <a:gd name="T1" fmla="*/ 0 h 425"/>
                  <a:gd name="T2" fmla="*/ 0 w 2385"/>
                  <a:gd name="T3" fmla="*/ 0 h 425"/>
                  <a:gd name="T4" fmla="*/ 0 w 2385"/>
                  <a:gd name="T5" fmla="*/ 425 h 425"/>
                  <a:gd name="T6" fmla="*/ 2353 w 2385"/>
                  <a:gd name="T7" fmla="*/ 425 h 425"/>
                  <a:gd name="T8" fmla="*/ 2385 w 2385"/>
                  <a:gd name="T9" fmla="*/ 393 h 425"/>
                  <a:gd name="T10" fmla="*/ 2385 w 2385"/>
                  <a:gd name="T11" fmla="*/ 32 h 425"/>
                  <a:gd name="T12" fmla="*/ 2353 w 2385"/>
                  <a:gd name="T13" fmla="*/ 0 h 425"/>
                </a:gdLst>
                <a:ahLst/>
                <a:cxnLst>
                  <a:cxn ang="0">
                    <a:pos x="T0" y="T1"/>
                  </a:cxn>
                  <a:cxn ang="0">
                    <a:pos x="T2" y="T3"/>
                  </a:cxn>
                  <a:cxn ang="0">
                    <a:pos x="T4" y="T5"/>
                  </a:cxn>
                  <a:cxn ang="0">
                    <a:pos x="T6" y="T7"/>
                  </a:cxn>
                  <a:cxn ang="0">
                    <a:pos x="T8" y="T9"/>
                  </a:cxn>
                  <a:cxn ang="0">
                    <a:pos x="T10" y="T11"/>
                  </a:cxn>
                  <a:cxn ang="0">
                    <a:pos x="T12" y="T13"/>
                  </a:cxn>
                </a:cxnLst>
                <a:rect l="0" t="0" r="r" b="b"/>
                <a:pathLst>
                  <a:path w="2385" h="425">
                    <a:moveTo>
                      <a:pt x="2353" y="0"/>
                    </a:moveTo>
                    <a:cubicBezTo>
                      <a:pt x="0" y="0"/>
                      <a:pt x="0" y="0"/>
                      <a:pt x="0" y="0"/>
                    </a:cubicBezTo>
                    <a:cubicBezTo>
                      <a:pt x="0" y="425"/>
                      <a:pt x="0" y="425"/>
                      <a:pt x="0" y="425"/>
                    </a:cubicBezTo>
                    <a:cubicBezTo>
                      <a:pt x="2353" y="425"/>
                      <a:pt x="2353" y="425"/>
                      <a:pt x="2353" y="425"/>
                    </a:cubicBezTo>
                    <a:cubicBezTo>
                      <a:pt x="2370" y="425"/>
                      <a:pt x="2385" y="411"/>
                      <a:pt x="2385" y="393"/>
                    </a:cubicBezTo>
                    <a:cubicBezTo>
                      <a:pt x="2385" y="32"/>
                      <a:pt x="2385" y="32"/>
                      <a:pt x="2385" y="32"/>
                    </a:cubicBezTo>
                    <a:cubicBezTo>
                      <a:pt x="2385" y="15"/>
                      <a:pt x="2370" y="0"/>
                      <a:pt x="2353" y="0"/>
                    </a:cubicBezTo>
                    <a:close/>
                  </a:path>
                </a:pathLst>
              </a:custGeom>
              <a:solidFill>
                <a:srgbClr val="92D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noProof="0">
                  <a:ln>
                    <a:noFill/>
                  </a:ln>
                  <a:solidFill>
                    <a:srgbClr val="000000"/>
                  </a:solidFill>
                  <a:effectLst/>
                  <a:uLnTx/>
                  <a:uFillTx/>
                  <a:latin typeface="Times New Roman" panose="02020603050405020304" pitchFamily="18" charset="0"/>
                  <a:ea typeface="微软雅黑"/>
                  <a:cs typeface="+mn-cs"/>
                </a:endParaRPr>
              </a:p>
            </p:txBody>
          </p:sp>
          <p:sp>
            <p:nvSpPr>
              <p:cNvPr id="38" name="A-2"/>
              <p:cNvSpPr>
                <a:spLocks/>
              </p:cNvSpPr>
              <p:nvPr/>
            </p:nvSpPr>
            <p:spPr bwMode="auto">
              <a:xfrm>
                <a:off x="5678488" y="2042341"/>
                <a:ext cx="826101" cy="601806"/>
              </a:xfrm>
              <a:custGeom>
                <a:avLst/>
                <a:gdLst>
                  <a:gd name="connsiteX0" fmla="*/ 36197 w 830263"/>
                  <a:gd name="connsiteY0" fmla="*/ 0 h 604838"/>
                  <a:gd name="connsiteX1" fmla="*/ 830263 w 830263"/>
                  <a:gd name="connsiteY1" fmla="*/ 0 h 604838"/>
                  <a:gd name="connsiteX2" fmla="*/ 830263 w 830263"/>
                  <a:gd name="connsiteY2" fmla="*/ 482600 h 604838"/>
                  <a:gd name="connsiteX3" fmla="*/ 572231 w 830263"/>
                  <a:gd name="connsiteY3" fmla="*/ 482600 h 604838"/>
                  <a:gd name="connsiteX4" fmla="*/ 536805 w 830263"/>
                  <a:gd name="connsiteY4" fmla="*/ 482600 h 604838"/>
                  <a:gd name="connsiteX5" fmla="*/ 415925 w 830263"/>
                  <a:gd name="connsiteY5" fmla="*/ 604838 h 604838"/>
                  <a:gd name="connsiteX6" fmla="*/ 293687 w 830263"/>
                  <a:gd name="connsiteY6" fmla="*/ 482600 h 604838"/>
                  <a:gd name="connsiteX7" fmla="*/ 175973 w 830263"/>
                  <a:gd name="connsiteY7" fmla="*/ 482600 h 604838"/>
                  <a:gd name="connsiteX8" fmla="*/ 36197 w 830263"/>
                  <a:gd name="connsiteY8" fmla="*/ 482600 h 604838"/>
                  <a:gd name="connsiteX9" fmla="*/ 0 w 830263"/>
                  <a:gd name="connsiteY9" fmla="*/ 446263 h 604838"/>
                  <a:gd name="connsiteX10" fmla="*/ 0 w 830263"/>
                  <a:gd name="connsiteY10" fmla="*/ 36337 h 604838"/>
                  <a:gd name="connsiteX11" fmla="*/ 36197 w 830263"/>
                  <a:gd name="connsiteY11" fmla="*/ 0 h 60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30263" h="604838">
                    <a:moveTo>
                      <a:pt x="36197" y="0"/>
                    </a:moveTo>
                    <a:lnTo>
                      <a:pt x="830263" y="0"/>
                    </a:lnTo>
                    <a:cubicBezTo>
                      <a:pt x="830263" y="0"/>
                      <a:pt x="830263" y="0"/>
                      <a:pt x="830263" y="482600"/>
                    </a:cubicBezTo>
                    <a:cubicBezTo>
                      <a:pt x="830263" y="482600"/>
                      <a:pt x="830263" y="482600"/>
                      <a:pt x="572231" y="482600"/>
                    </a:cubicBezTo>
                    <a:lnTo>
                      <a:pt x="536805" y="482600"/>
                    </a:lnTo>
                    <a:lnTo>
                      <a:pt x="415925" y="604838"/>
                    </a:lnTo>
                    <a:lnTo>
                      <a:pt x="293687" y="482600"/>
                    </a:lnTo>
                    <a:lnTo>
                      <a:pt x="175973" y="482600"/>
                    </a:lnTo>
                    <a:cubicBezTo>
                      <a:pt x="132354" y="482600"/>
                      <a:pt x="85826" y="482600"/>
                      <a:pt x="36197" y="482600"/>
                    </a:cubicBezTo>
                    <a:cubicBezTo>
                      <a:pt x="15836" y="482600"/>
                      <a:pt x="0" y="466703"/>
                      <a:pt x="0" y="446263"/>
                    </a:cubicBezTo>
                    <a:cubicBezTo>
                      <a:pt x="0" y="446263"/>
                      <a:pt x="0" y="446263"/>
                      <a:pt x="0" y="36337"/>
                    </a:cubicBezTo>
                    <a:cubicBezTo>
                      <a:pt x="0" y="17033"/>
                      <a:pt x="15836" y="0"/>
                      <a:pt x="3619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noProof="0">
                  <a:ln>
                    <a:noFill/>
                  </a:ln>
                  <a:solidFill>
                    <a:srgbClr val="000000"/>
                  </a:solidFill>
                  <a:effectLst/>
                  <a:uLnTx/>
                  <a:uFillTx/>
                  <a:latin typeface="Times New Roman" panose="02020603050405020304" pitchFamily="18" charset="0"/>
                  <a:ea typeface="微软雅黑"/>
                  <a:cs typeface="+mn-cs"/>
                </a:endParaRPr>
              </a:p>
            </p:txBody>
          </p:sp>
        </p:grpSp>
        <p:sp>
          <p:nvSpPr>
            <p:cNvPr id="49" name="A-1"/>
            <p:cNvSpPr txBox="1"/>
            <p:nvPr/>
          </p:nvSpPr>
          <p:spPr>
            <a:xfrm>
              <a:off x="2365128" y="4938526"/>
              <a:ext cx="1014405"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0" normalizeH="0" noProof="0" dirty="0">
                  <a:ln>
                    <a:noFill/>
                  </a:ln>
                  <a:solidFill>
                    <a:srgbClr val="FF6E00"/>
                  </a:solidFill>
                  <a:effectLst/>
                  <a:uLnTx/>
                  <a:uFillTx/>
                  <a:latin typeface="Times New Roman" panose="02020603050405020304" pitchFamily="18" charset="0"/>
                  <a:ea typeface="微软雅黑" panose="020B0503020204020204" pitchFamily="34" charset="-122"/>
                  <a:cs typeface="Arial" panose="020B0604020202020204" pitchFamily="34" charset="0"/>
                </a:rPr>
                <a:t>2016</a:t>
              </a:r>
              <a:r>
                <a:rPr kumimoji="0" lang="zh-CN" altLang="en-US" sz="800" b="0" i="0" u="none" strike="noStrike" kern="1200" cap="none" spc="0" normalizeH="0" noProof="0" dirty="0">
                  <a:ln>
                    <a:noFill/>
                  </a:ln>
                  <a:solidFill>
                    <a:srgbClr val="FF6E00"/>
                  </a:solidFill>
                  <a:effectLst/>
                  <a:uLnTx/>
                  <a:uFillTx/>
                  <a:latin typeface="Times New Roman" panose="02020603050405020304" pitchFamily="18" charset="0"/>
                  <a:ea typeface="微软雅黑" panose="020B0503020204020204" pitchFamily="34" charset="-122"/>
                  <a:cs typeface="Arial" panose="020B0604020202020204" pitchFamily="34" charset="0"/>
                </a:rPr>
                <a:t>年</a:t>
              </a:r>
              <a:r>
                <a:rPr kumimoji="0" lang="en-US" altLang="zh-CN" sz="800" b="0" i="0" u="none" strike="noStrike" kern="1200" cap="none" spc="0" normalizeH="0" noProof="0" dirty="0">
                  <a:ln>
                    <a:noFill/>
                  </a:ln>
                  <a:solidFill>
                    <a:srgbClr val="FF6E00"/>
                  </a:solidFill>
                  <a:effectLst/>
                  <a:uLnTx/>
                  <a:uFillTx/>
                  <a:latin typeface="Times New Roman" panose="02020603050405020304" pitchFamily="18" charset="0"/>
                  <a:ea typeface="微软雅黑" panose="020B0503020204020204" pitchFamily="34" charset="-122"/>
                  <a:cs typeface="Arial" panose="020B0604020202020204" pitchFamily="34" charset="0"/>
                </a:rPr>
                <a:t>5</a:t>
              </a:r>
              <a:r>
                <a:rPr kumimoji="0" lang="zh-CN" altLang="en-US" sz="800" b="0" i="0" u="none" strike="noStrike" kern="1200" cap="none" spc="0" normalizeH="0" noProof="0" dirty="0">
                  <a:ln>
                    <a:noFill/>
                  </a:ln>
                  <a:solidFill>
                    <a:srgbClr val="FF6E00"/>
                  </a:solidFill>
                  <a:effectLst/>
                  <a:uLnTx/>
                  <a:uFillTx/>
                  <a:latin typeface="Times New Roman" panose="02020603050405020304" pitchFamily="18" charset="0"/>
                  <a:ea typeface="微软雅黑" panose="020B0503020204020204" pitchFamily="34" charset="-122"/>
                  <a:cs typeface="Arial" panose="020B0604020202020204" pitchFamily="34" charset="0"/>
                </a:rPr>
                <a:t>月</a:t>
              </a:r>
              <a:endParaRPr kumimoji="0" lang="en-US" altLang="zh-CN" sz="800" b="0" i="0" u="none" strike="noStrike" kern="1200" cap="none" spc="0" normalizeH="0" noProof="0" dirty="0">
                <a:ln>
                  <a:noFill/>
                </a:ln>
                <a:solidFill>
                  <a:srgbClr val="FF6E00"/>
                </a:solidFill>
                <a:effectLst/>
                <a:uLnTx/>
                <a:uFillTx/>
                <a:latin typeface="Times New Roman" panose="02020603050405020304" pitchFamily="18" charset="0"/>
                <a:ea typeface="微软雅黑" panose="020B0503020204020204" pitchFamily="34" charset="-122"/>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800" b="0" i="0" u="none" strike="noStrike" kern="1200" cap="none" spc="0" normalizeH="0" noProof="0" dirty="0">
                  <a:ln>
                    <a:noFill/>
                  </a:ln>
                  <a:solidFill>
                    <a:srgbClr val="FF6E00"/>
                  </a:solidFill>
                  <a:effectLst/>
                  <a:uLnTx/>
                  <a:uFillTx/>
                  <a:latin typeface="Times New Roman" panose="02020603050405020304" pitchFamily="18" charset="0"/>
                  <a:ea typeface="微软雅黑" panose="020B0503020204020204" pitchFamily="34" charset="-122"/>
                  <a:cs typeface="Arial" panose="020B0604020202020204" pitchFamily="34" charset="0"/>
                </a:rPr>
                <a:t>发改委、科技部、工信部、网信办</a:t>
              </a:r>
            </a:p>
          </p:txBody>
        </p:sp>
      </p:grpSp>
      <p:sp>
        <p:nvSpPr>
          <p:cNvPr id="50" name="A-3"/>
          <p:cNvSpPr txBox="1"/>
          <p:nvPr/>
        </p:nvSpPr>
        <p:spPr>
          <a:xfrm>
            <a:off x="3244305" y="5040039"/>
            <a:ext cx="2890535"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1" i="0" u="none" strike="noStrike" kern="1200" cap="none" spc="0" normalizeH="0" noProof="0" dirty="0">
                <a:ln>
                  <a:noFill/>
                </a:ln>
                <a:solidFill>
                  <a:srgbClr val="FFFFFF"/>
                </a:solidFill>
                <a:effectLst/>
                <a:uLnTx/>
                <a:uFillTx/>
                <a:latin typeface="Times New Roman" panose="02020603050405020304" pitchFamily="18" charset="0"/>
                <a:ea typeface="微软雅黑"/>
                <a:cs typeface="Arial" panose="020B0604020202020204" pitchFamily="34" charset="0"/>
              </a:rPr>
              <a:t>《</a:t>
            </a:r>
            <a:r>
              <a:rPr kumimoji="0" lang="zh-CN" altLang="en-US" sz="1200" b="1" i="0" u="none" strike="noStrike" kern="1200" cap="none" spc="0" normalizeH="0" noProof="0" dirty="0">
                <a:ln>
                  <a:noFill/>
                </a:ln>
                <a:solidFill>
                  <a:srgbClr val="FFFFFF"/>
                </a:solidFill>
                <a:effectLst/>
                <a:uLnTx/>
                <a:uFillTx/>
                <a:latin typeface="Times New Roman" panose="02020603050405020304" pitchFamily="18" charset="0"/>
                <a:ea typeface="微软雅黑"/>
                <a:cs typeface="Arial" panose="020B0604020202020204" pitchFamily="34" charset="0"/>
              </a:rPr>
              <a:t>互联网</a:t>
            </a:r>
            <a:r>
              <a:rPr kumimoji="0" lang="en-US" altLang="zh-CN" sz="1200" b="1" i="0" u="none" strike="noStrike" kern="1200" cap="none" spc="0" normalizeH="0" noProof="0" dirty="0">
                <a:ln>
                  <a:noFill/>
                </a:ln>
                <a:solidFill>
                  <a:srgbClr val="FFFFFF"/>
                </a:solidFill>
                <a:effectLst/>
                <a:uLnTx/>
                <a:uFillTx/>
                <a:latin typeface="Times New Roman" panose="02020603050405020304" pitchFamily="18" charset="0"/>
                <a:ea typeface="微软雅黑"/>
                <a:cs typeface="Arial" panose="020B0604020202020204" pitchFamily="34" charset="0"/>
              </a:rPr>
              <a:t>+</a:t>
            </a:r>
            <a:r>
              <a:rPr kumimoji="0" lang="zh-CN" altLang="en-US" sz="1200" b="1" i="0" u="none" strike="noStrike" kern="1200" cap="none" spc="0" normalizeH="0" noProof="0" dirty="0">
                <a:ln>
                  <a:noFill/>
                </a:ln>
                <a:solidFill>
                  <a:srgbClr val="FFFFFF"/>
                </a:solidFill>
                <a:effectLst/>
                <a:uLnTx/>
                <a:uFillTx/>
                <a:latin typeface="Times New Roman" panose="02020603050405020304" pitchFamily="18" charset="0"/>
                <a:ea typeface="微软雅黑"/>
                <a:cs typeface="Arial" panose="020B0604020202020204" pitchFamily="34" charset="0"/>
              </a:rPr>
              <a:t>人工智能三年行动实施方案</a:t>
            </a:r>
            <a:r>
              <a:rPr kumimoji="0" lang="en-US" altLang="zh-CN" sz="1200" b="1" i="0" u="none" strike="noStrike" kern="1200" cap="none" spc="0" normalizeH="0" noProof="0" dirty="0">
                <a:ln>
                  <a:noFill/>
                </a:ln>
                <a:solidFill>
                  <a:srgbClr val="FFFFFF"/>
                </a:solidFill>
                <a:effectLst/>
                <a:uLnTx/>
                <a:uFillTx/>
                <a:latin typeface="Times New Roman" panose="02020603050405020304" pitchFamily="18" charset="0"/>
                <a:ea typeface="微软雅黑"/>
                <a:cs typeface="Arial" panose="020B0604020202020204" pitchFamily="34" charset="0"/>
              </a:rPr>
              <a:t>》</a:t>
            </a:r>
            <a:endParaRPr kumimoji="0" lang="zh-CN" altLang="en-US" sz="1200" b="1" i="0" u="none" strike="noStrike" kern="1200" cap="none" spc="0" normalizeH="0" noProof="0" dirty="0">
              <a:ln>
                <a:noFill/>
              </a:ln>
              <a:solidFill>
                <a:srgbClr val="FFFFFF"/>
              </a:solidFill>
              <a:effectLst/>
              <a:uLnTx/>
              <a:uFillTx/>
              <a:latin typeface="Times New Roman" panose="02020603050405020304" pitchFamily="18" charset="0"/>
              <a:ea typeface="微软雅黑"/>
              <a:cs typeface="Arial" panose="020B0604020202020204" pitchFamily="34" charset="0"/>
            </a:endParaRPr>
          </a:p>
        </p:txBody>
      </p:sp>
      <p:grpSp>
        <p:nvGrpSpPr>
          <p:cNvPr id="51" name="组合 50"/>
          <p:cNvGrpSpPr/>
          <p:nvPr/>
        </p:nvGrpSpPr>
        <p:grpSpPr>
          <a:xfrm>
            <a:off x="2410755" y="6210738"/>
            <a:ext cx="3609034" cy="880529"/>
            <a:chOff x="5585386" y="2042341"/>
            <a:chExt cx="3609034" cy="880529"/>
          </a:xfrm>
        </p:grpSpPr>
        <p:pic>
          <p:nvPicPr>
            <p:cNvPr id="52" name="A-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6191839" y="2114647"/>
              <a:ext cx="3002581" cy="808223"/>
            </a:xfrm>
            <a:prstGeom prst="rect">
              <a:avLst/>
            </a:prstGeom>
          </p:spPr>
        </p:pic>
        <p:sp>
          <p:nvSpPr>
            <p:cNvPr id="53" name="A-4"/>
            <p:cNvSpPr>
              <a:spLocks/>
            </p:cNvSpPr>
            <p:nvPr/>
          </p:nvSpPr>
          <p:spPr bwMode="auto">
            <a:xfrm>
              <a:off x="6504588" y="2042341"/>
              <a:ext cx="2688381" cy="480181"/>
            </a:xfrm>
            <a:custGeom>
              <a:avLst/>
              <a:gdLst>
                <a:gd name="T0" fmla="*/ 2353 w 2385"/>
                <a:gd name="T1" fmla="*/ 0 h 425"/>
                <a:gd name="T2" fmla="*/ 0 w 2385"/>
                <a:gd name="T3" fmla="*/ 0 h 425"/>
                <a:gd name="T4" fmla="*/ 0 w 2385"/>
                <a:gd name="T5" fmla="*/ 425 h 425"/>
                <a:gd name="T6" fmla="*/ 2353 w 2385"/>
                <a:gd name="T7" fmla="*/ 425 h 425"/>
                <a:gd name="T8" fmla="*/ 2385 w 2385"/>
                <a:gd name="T9" fmla="*/ 393 h 425"/>
                <a:gd name="T10" fmla="*/ 2385 w 2385"/>
                <a:gd name="T11" fmla="*/ 32 h 425"/>
                <a:gd name="T12" fmla="*/ 2353 w 2385"/>
                <a:gd name="T13" fmla="*/ 0 h 425"/>
              </a:gdLst>
              <a:ahLst/>
              <a:cxnLst>
                <a:cxn ang="0">
                  <a:pos x="T0" y="T1"/>
                </a:cxn>
                <a:cxn ang="0">
                  <a:pos x="T2" y="T3"/>
                </a:cxn>
                <a:cxn ang="0">
                  <a:pos x="T4" y="T5"/>
                </a:cxn>
                <a:cxn ang="0">
                  <a:pos x="T6" y="T7"/>
                </a:cxn>
                <a:cxn ang="0">
                  <a:pos x="T8" y="T9"/>
                </a:cxn>
                <a:cxn ang="0">
                  <a:pos x="T10" y="T11"/>
                </a:cxn>
                <a:cxn ang="0">
                  <a:pos x="T12" y="T13"/>
                </a:cxn>
              </a:cxnLst>
              <a:rect l="0" t="0" r="r" b="b"/>
              <a:pathLst>
                <a:path w="2385" h="425">
                  <a:moveTo>
                    <a:pt x="2353" y="0"/>
                  </a:moveTo>
                  <a:cubicBezTo>
                    <a:pt x="0" y="0"/>
                    <a:pt x="0" y="0"/>
                    <a:pt x="0" y="0"/>
                  </a:cubicBezTo>
                  <a:cubicBezTo>
                    <a:pt x="0" y="425"/>
                    <a:pt x="0" y="425"/>
                    <a:pt x="0" y="425"/>
                  </a:cubicBezTo>
                  <a:cubicBezTo>
                    <a:pt x="2353" y="425"/>
                    <a:pt x="2353" y="425"/>
                    <a:pt x="2353" y="425"/>
                  </a:cubicBezTo>
                  <a:cubicBezTo>
                    <a:pt x="2370" y="425"/>
                    <a:pt x="2385" y="411"/>
                    <a:pt x="2385" y="393"/>
                  </a:cubicBezTo>
                  <a:cubicBezTo>
                    <a:pt x="2385" y="32"/>
                    <a:pt x="2385" y="32"/>
                    <a:pt x="2385" y="32"/>
                  </a:cubicBezTo>
                  <a:cubicBezTo>
                    <a:pt x="2385" y="15"/>
                    <a:pt x="2370" y="0"/>
                    <a:pt x="2353" y="0"/>
                  </a:cubicBezTo>
                  <a:close/>
                </a:path>
              </a:pathLst>
            </a:cu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noProof="0">
                <a:ln>
                  <a:noFill/>
                </a:ln>
                <a:solidFill>
                  <a:srgbClr val="000000"/>
                </a:solidFill>
                <a:effectLst/>
                <a:uLnTx/>
                <a:uFillTx/>
                <a:latin typeface="Times New Roman" panose="02020603050405020304" pitchFamily="18" charset="0"/>
                <a:ea typeface="微软雅黑"/>
                <a:cs typeface="+mn-cs"/>
              </a:endParaRPr>
            </a:p>
          </p:txBody>
        </p:sp>
        <p:sp>
          <p:nvSpPr>
            <p:cNvPr id="54" name="A-3"/>
            <p:cNvSpPr txBox="1"/>
            <p:nvPr/>
          </p:nvSpPr>
          <p:spPr>
            <a:xfrm>
              <a:off x="6574398" y="2120336"/>
              <a:ext cx="2159566"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noProof="0" dirty="0">
                  <a:ln>
                    <a:noFill/>
                  </a:ln>
                  <a:solidFill>
                    <a:srgbClr val="000000"/>
                  </a:solidFill>
                  <a:effectLst/>
                  <a:uLnTx/>
                  <a:uFillTx/>
                  <a:latin typeface="Times New Roman" panose="02020603050405020304" pitchFamily="18" charset="0"/>
                  <a:ea typeface="微软雅黑"/>
                  <a:cs typeface="Arial" panose="020B0604020202020204" pitchFamily="34" charset="0"/>
                </a:rPr>
                <a:t>执行意见、配套政策</a:t>
              </a:r>
              <a:r>
                <a:rPr kumimoji="0" lang="en-US" altLang="zh-CN" sz="1400" b="1" i="0" u="none" strike="noStrike" kern="1200" cap="none" spc="0" normalizeH="0" noProof="0" dirty="0">
                  <a:ln>
                    <a:noFill/>
                  </a:ln>
                  <a:solidFill>
                    <a:srgbClr val="000000"/>
                  </a:solidFill>
                  <a:effectLst/>
                  <a:uLnTx/>
                  <a:uFillTx/>
                  <a:latin typeface="Times New Roman" panose="02020603050405020304" pitchFamily="18" charset="0"/>
                  <a:ea typeface="微软雅黑"/>
                  <a:cs typeface="Arial" panose="020B0604020202020204" pitchFamily="34" charset="0"/>
                </a:rPr>
                <a:t>……</a:t>
              </a:r>
              <a:endParaRPr kumimoji="0" lang="zh-CN" altLang="en-US" sz="1400" b="1" i="0" u="none" strike="noStrike" kern="1200" cap="none" spc="0" normalizeH="0" noProof="0" dirty="0">
                <a:ln>
                  <a:noFill/>
                </a:ln>
                <a:solidFill>
                  <a:srgbClr val="000000"/>
                </a:solidFill>
                <a:effectLst/>
                <a:uLnTx/>
                <a:uFillTx/>
                <a:latin typeface="Times New Roman" panose="02020603050405020304" pitchFamily="18" charset="0"/>
                <a:ea typeface="微软雅黑"/>
                <a:cs typeface="Arial" panose="020B0604020202020204" pitchFamily="34" charset="0"/>
              </a:endParaRPr>
            </a:p>
          </p:txBody>
        </p:sp>
        <p:sp>
          <p:nvSpPr>
            <p:cNvPr id="55" name="A-2"/>
            <p:cNvSpPr>
              <a:spLocks/>
            </p:cNvSpPr>
            <p:nvPr/>
          </p:nvSpPr>
          <p:spPr bwMode="auto">
            <a:xfrm>
              <a:off x="5678488" y="2042341"/>
              <a:ext cx="826101" cy="601806"/>
            </a:xfrm>
            <a:custGeom>
              <a:avLst/>
              <a:gdLst>
                <a:gd name="connsiteX0" fmla="*/ 36197 w 830263"/>
                <a:gd name="connsiteY0" fmla="*/ 0 h 604838"/>
                <a:gd name="connsiteX1" fmla="*/ 830263 w 830263"/>
                <a:gd name="connsiteY1" fmla="*/ 0 h 604838"/>
                <a:gd name="connsiteX2" fmla="*/ 830263 w 830263"/>
                <a:gd name="connsiteY2" fmla="*/ 482600 h 604838"/>
                <a:gd name="connsiteX3" fmla="*/ 572231 w 830263"/>
                <a:gd name="connsiteY3" fmla="*/ 482600 h 604838"/>
                <a:gd name="connsiteX4" fmla="*/ 536805 w 830263"/>
                <a:gd name="connsiteY4" fmla="*/ 482600 h 604838"/>
                <a:gd name="connsiteX5" fmla="*/ 415925 w 830263"/>
                <a:gd name="connsiteY5" fmla="*/ 604838 h 604838"/>
                <a:gd name="connsiteX6" fmla="*/ 293687 w 830263"/>
                <a:gd name="connsiteY6" fmla="*/ 482600 h 604838"/>
                <a:gd name="connsiteX7" fmla="*/ 175973 w 830263"/>
                <a:gd name="connsiteY7" fmla="*/ 482600 h 604838"/>
                <a:gd name="connsiteX8" fmla="*/ 36197 w 830263"/>
                <a:gd name="connsiteY8" fmla="*/ 482600 h 604838"/>
                <a:gd name="connsiteX9" fmla="*/ 0 w 830263"/>
                <a:gd name="connsiteY9" fmla="*/ 446263 h 604838"/>
                <a:gd name="connsiteX10" fmla="*/ 0 w 830263"/>
                <a:gd name="connsiteY10" fmla="*/ 36337 h 604838"/>
                <a:gd name="connsiteX11" fmla="*/ 36197 w 830263"/>
                <a:gd name="connsiteY11" fmla="*/ 0 h 60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30263" h="604838">
                  <a:moveTo>
                    <a:pt x="36197" y="0"/>
                  </a:moveTo>
                  <a:lnTo>
                    <a:pt x="830263" y="0"/>
                  </a:lnTo>
                  <a:cubicBezTo>
                    <a:pt x="830263" y="0"/>
                    <a:pt x="830263" y="0"/>
                    <a:pt x="830263" y="482600"/>
                  </a:cubicBezTo>
                  <a:cubicBezTo>
                    <a:pt x="830263" y="482600"/>
                    <a:pt x="830263" y="482600"/>
                    <a:pt x="572231" y="482600"/>
                  </a:cubicBezTo>
                  <a:lnTo>
                    <a:pt x="536805" y="482600"/>
                  </a:lnTo>
                  <a:lnTo>
                    <a:pt x="415925" y="604838"/>
                  </a:lnTo>
                  <a:lnTo>
                    <a:pt x="293687" y="482600"/>
                  </a:lnTo>
                  <a:lnTo>
                    <a:pt x="175973" y="482600"/>
                  </a:lnTo>
                  <a:cubicBezTo>
                    <a:pt x="132354" y="482600"/>
                    <a:pt x="85826" y="482600"/>
                    <a:pt x="36197" y="482600"/>
                  </a:cubicBezTo>
                  <a:cubicBezTo>
                    <a:pt x="15836" y="482600"/>
                    <a:pt x="0" y="466703"/>
                    <a:pt x="0" y="446263"/>
                  </a:cubicBezTo>
                  <a:cubicBezTo>
                    <a:pt x="0" y="446263"/>
                    <a:pt x="0" y="446263"/>
                    <a:pt x="0" y="36337"/>
                  </a:cubicBezTo>
                  <a:cubicBezTo>
                    <a:pt x="0" y="17033"/>
                    <a:pt x="15836" y="0"/>
                    <a:pt x="3619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noProof="0">
                <a:ln>
                  <a:noFill/>
                </a:ln>
                <a:solidFill>
                  <a:srgbClr val="000000"/>
                </a:solidFill>
                <a:effectLst/>
                <a:uLnTx/>
                <a:uFillTx/>
                <a:latin typeface="Times New Roman" panose="02020603050405020304" pitchFamily="18" charset="0"/>
                <a:ea typeface="微软雅黑"/>
                <a:cs typeface="+mn-cs"/>
              </a:endParaRPr>
            </a:p>
          </p:txBody>
        </p:sp>
        <p:sp>
          <p:nvSpPr>
            <p:cNvPr id="56" name="A-1"/>
            <p:cNvSpPr txBox="1"/>
            <p:nvPr/>
          </p:nvSpPr>
          <p:spPr>
            <a:xfrm>
              <a:off x="5585386" y="2127666"/>
              <a:ext cx="954108" cy="27699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1" i="0" u="none" strike="noStrike" kern="1200" cap="none" spc="0" normalizeH="0" noProof="0" dirty="0">
                  <a:ln>
                    <a:noFill/>
                  </a:ln>
                  <a:solidFill>
                    <a:srgbClr val="000000"/>
                  </a:solidFill>
                  <a:effectLst/>
                  <a:uLnTx/>
                  <a:uFillTx/>
                  <a:latin typeface="Times New Roman" panose="02020603050405020304" pitchFamily="18" charset="0"/>
                  <a:ea typeface="微软雅黑" panose="020B0503020204020204" pitchFamily="34" charset="-122"/>
                  <a:cs typeface="Arial" panose="020B0604020202020204" pitchFamily="34" charset="0"/>
                </a:rPr>
                <a:t>各地方政府</a:t>
              </a:r>
            </a:p>
          </p:txBody>
        </p:sp>
      </p:grpSp>
      <p:sp>
        <p:nvSpPr>
          <p:cNvPr id="57" name="矩形 56"/>
          <p:cNvSpPr/>
          <p:nvPr/>
        </p:nvSpPr>
        <p:spPr>
          <a:xfrm>
            <a:off x="6370540" y="1877211"/>
            <a:ext cx="5314275" cy="707886"/>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noProof="0" dirty="0">
                <a:ln>
                  <a:noFill/>
                </a:ln>
                <a:solidFill>
                  <a:srgbClr val="00B0F0"/>
                </a:solidFill>
                <a:effectLst/>
                <a:uLnTx/>
                <a:uFillTx/>
                <a:latin typeface="Times New Roman" panose="02020603050405020304" pitchFamily="18" charset="0"/>
                <a:ea typeface="微软雅黑"/>
                <a:cs typeface="+mn-cs"/>
              </a:rPr>
              <a:t>例：光伏行业</a:t>
            </a:r>
            <a:endParaRPr kumimoji="0" lang="en-US" altLang="zh-CN" sz="2000" b="1" i="0" u="none" strike="noStrike" kern="1200" cap="none" spc="0" normalizeH="0" noProof="0" dirty="0">
              <a:ln>
                <a:noFill/>
              </a:ln>
              <a:solidFill>
                <a:srgbClr val="00B0F0"/>
              </a:solidFill>
              <a:effectLst/>
              <a:uLnTx/>
              <a:uFillTx/>
              <a:latin typeface="Times New Roman" panose="02020603050405020304" pitchFamily="18" charset="0"/>
              <a:ea typeface="微软雅黑"/>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noProof="0" dirty="0">
                <a:ln>
                  <a:noFill/>
                </a:ln>
                <a:solidFill>
                  <a:srgbClr val="00B0F0"/>
                </a:solidFill>
                <a:effectLst/>
                <a:uLnTx/>
                <a:uFillTx/>
                <a:latin typeface="Times New Roman" panose="02020603050405020304" pitchFamily="18" charset="0"/>
                <a:ea typeface="微软雅黑"/>
                <a:cs typeface="+mn-cs"/>
              </a:rPr>
              <a:t>——</a:t>
            </a:r>
            <a:r>
              <a:rPr kumimoji="0" lang="zh-CN" altLang="en-US" sz="2000" b="1" i="0" u="none" strike="noStrike" kern="1200" cap="none" spc="0" normalizeH="0" noProof="0" dirty="0">
                <a:ln>
                  <a:noFill/>
                </a:ln>
                <a:solidFill>
                  <a:srgbClr val="00B0F0"/>
                </a:solidFill>
                <a:effectLst/>
                <a:uLnTx/>
                <a:uFillTx/>
                <a:latin typeface="Times New Roman" panose="02020603050405020304" pitchFamily="18" charset="0"/>
                <a:ea typeface="微软雅黑"/>
                <a:cs typeface="+mn-cs"/>
              </a:rPr>
              <a:t>国家财政补贴支持以刺激发展的重头行业</a:t>
            </a:r>
          </a:p>
        </p:txBody>
      </p:sp>
      <p:pic>
        <p:nvPicPr>
          <p:cNvPr id="58" name="图片 57"/>
          <p:cNvPicPr>
            <a:picLocks noChangeAspect="1"/>
          </p:cNvPicPr>
          <p:nvPr/>
        </p:nvPicPr>
        <p:blipFill>
          <a:blip r:embed="rId6"/>
          <a:stretch>
            <a:fillRect/>
          </a:stretch>
        </p:blipFill>
        <p:spPr>
          <a:xfrm>
            <a:off x="7419031" y="2735433"/>
            <a:ext cx="2552700" cy="1714500"/>
          </a:xfrm>
          <a:prstGeom prst="rect">
            <a:avLst/>
          </a:prstGeom>
          <a:ln>
            <a:noFill/>
          </a:ln>
          <a:effectLst>
            <a:outerShdw blurRad="292100" dist="139700" dir="2700000" algn="tl" rotWithShape="0">
              <a:srgbClr val="333333">
                <a:alpha val="65000"/>
              </a:srgbClr>
            </a:outerShdw>
          </a:effectLst>
        </p:spPr>
      </p:pic>
      <p:sp>
        <p:nvSpPr>
          <p:cNvPr id="59" name="矩形 58"/>
          <p:cNvSpPr/>
          <p:nvPr/>
        </p:nvSpPr>
        <p:spPr>
          <a:xfrm>
            <a:off x="6291462" y="4709781"/>
            <a:ext cx="5697655" cy="193899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noProof="0" dirty="0">
                <a:ln>
                  <a:noFill/>
                </a:ln>
                <a:solidFill>
                  <a:srgbClr val="000000"/>
                </a:solidFill>
                <a:effectLst/>
                <a:uLnTx/>
                <a:uFillTx/>
                <a:latin typeface="Times New Roman" panose="02020603050405020304" pitchFamily="18" charset="0"/>
                <a:ea typeface="微软雅黑"/>
                <a:cs typeface="+mn-cs"/>
              </a:rPr>
              <a:t>2009</a:t>
            </a:r>
            <a:r>
              <a:rPr kumimoji="0" lang="zh-CN" altLang="en-US" sz="2000" b="0" i="0" u="none" strike="noStrike" kern="1200" cap="none" spc="0" normalizeH="0" noProof="0" dirty="0">
                <a:ln>
                  <a:noFill/>
                </a:ln>
                <a:solidFill>
                  <a:srgbClr val="000000"/>
                </a:solidFill>
                <a:effectLst/>
                <a:uLnTx/>
                <a:uFillTx/>
                <a:latin typeface="Times New Roman" panose="02020603050405020304" pitchFamily="18" charset="0"/>
                <a:ea typeface="微软雅黑"/>
                <a:cs typeface="+mn-cs"/>
              </a:rPr>
              <a:t>年，国家出台</a:t>
            </a:r>
            <a:r>
              <a:rPr kumimoji="0" lang="en-US" altLang="zh-CN" sz="2000" b="0" i="0" u="none" strike="noStrike" kern="1200" cap="none" spc="0" normalizeH="0" noProof="0" dirty="0">
                <a:ln>
                  <a:noFill/>
                </a:ln>
                <a:solidFill>
                  <a:srgbClr val="000000"/>
                </a:solidFill>
                <a:effectLst/>
                <a:uLnTx/>
                <a:uFillTx/>
                <a:latin typeface="Times New Roman" panose="02020603050405020304" pitchFamily="18" charset="0"/>
                <a:ea typeface="微软雅黑"/>
                <a:cs typeface="+mn-cs"/>
              </a:rPr>
              <a:t>《</a:t>
            </a:r>
            <a:r>
              <a:rPr kumimoji="0" lang="zh-CN" altLang="en-US" sz="2000" b="0" i="0" u="none" strike="noStrike" kern="1200" cap="none" spc="0" normalizeH="0" noProof="0" dirty="0">
                <a:ln>
                  <a:noFill/>
                </a:ln>
                <a:solidFill>
                  <a:srgbClr val="000000"/>
                </a:solidFill>
                <a:effectLst/>
                <a:uLnTx/>
                <a:uFillTx/>
                <a:latin typeface="Times New Roman" panose="02020603050405020304" pitchFamily="18" charset="0"/>
                <a:ea typeface="微软雅黑"/>
                <a:cs typeface="+mn-cs"/>
              </a:rPr>
              <a:t>关于实施金太阳示范工程的通知</a:t>
            </a:r>
            <a:r>
              <a:rPr kumimoji="0" lang="en-US" altLang="zh-CN" sz="2000" b="0" i="0" u="none" strike="noStrike" kern="1200" cap="none" spc="0" normalizeH="0" noProof="0" dirty="0">
                <a:ln>
                  <a:noFill/>
                </a:ln>
                <a:solidFill>
                  <a:srgbClr val="000000"/>
                </a:solidFill>
                <a:effectLst/>
                <a:uLnTx/>
                <a:uFillTx/>
                <a:latin typeface="Times New Roman" panose="02020603050405020304" pitchFamily="18" charset="0"/>
                <a:ea typeface="微软雅黑"/>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noProof="0" dirty="0">
                <a:ln>
                  <a:noFill/>
                </a:ln>
                <a:solidFill>
                  <a:srgbClr val="000000"/>
                </a:solidFill>
                <a:effectLst/>
                <a:uLnTx/>
                <a:uFillTx/>
                <a:latin typeface="Times New Roman" panose="02020603050405020304" pitchFamily="18" charset="0"/>
                <a:ea typeface="微软雅黑"/>
                <a:cs typeface="+mn-cs"/>
              </a:rPr>
              <a:t>2013</a:t>
            </a:r>
            <a:r>
              <a:rPr kumimoji="0" lang="zh-CN" altLang="en-US" sz="2000" b="0" i="0" u="none" strike="noStrike" kern="1200" cap="none" spc="0" normalizeH="0" noProof="0" dirty="0">
                <a:ln>
                  <a:noFill/>
                </a:ln>
                <a:solidFill>
                  <a:srgbClr val="000000"/>
                </a:solidFill>
                <a:effectLst/>
                <a:uLnTx/>
                <a:uFillTx/>
                <a:latin typeface="Times New Roman" panose="02020603050405020304" pitchFamily="18" charset="0"/>
                <a:ea typeface="微软雅黑"/>
                <a:cs typeface="+mn-cs"/>
              </a:rPr>
              <a:t>年</a:t>
            </a:r>
            <a:r>
              <a:rPr kumimoji="0" lang="en-US" altLang="zh-CN" sz="2000" b="0" i="0" u="none" strike="noStrike" kern="1200" cap="none" spc="0" normalizeH="0" noProof="0" dirty="0">
                <a:ln>
                  <a:noFill/>
                </a:ln>
                <a:solidFill>
                  <a:srgbClr val="000000"/>
                </a:solidFill>
                <a:effectLst/>
                <a:uLnTx/>
                <a:uFillTx/>
                <a:latin typeface="Times New Roman" panose="02020603050405020304" pitchFamily="18" charset="0"/>
                <a:ea typeface="微软雅黑"/>
                <a:cs typeface="+mn-cs"/>
              </a:rPr>
              <a:t>6</a:t>
            </a:r>
            <a:r>
              <a:rPr kumimoji="0" lang="zh-CN" altLang="en-US" sz="2000" b="0" i="0" u="none" strike="noStrike" kern="1200" cap="none" spc="0" normalizeH="0" noProof="0" dirty="0">
                <a:ln>
                  <a:noFill/>
                </a:ln>
                <a:solidFill>
                  <a:srgbClr val="000000"/>
                </a:solidFill>
                <a:effectLst/>
                <a:uLnTx/>
                <a:uFillTx/>
                <a:latin typeface="Times New Roman" panose="02020603050405020304" pitchFamily="18" charset="0"/>
                <a:ea typeface="微软雅黑"/>
                <a:cs typeface="+mn-cs"/>
              </a:rPr>
              <a:t>月审计署，</a:t>
            </a:r>
            <a:r>
              <a:rPr kumimoji="0" lang="en-US" altLang="zh-CN" sz="2000" b="0" i="0" u="none" strike="noStrike" kern="1200" cap="none" spc="0" normalizeH="0" noProof="0" dirty="0">
                <a:ln>
                  <a:noFill/>
                </a:ln>
                <a:solidFill>
                  <a:srgbClr val="000000"/>
                </a:solidFill>
                <a:effectLst/>
                <a:uLnTx/>
                <a:uFillTx/>
                <a:latin typeface="Times New Roman" panose="02020603050405020304" pitchFamily="18" charset="0"/>
                <a:ea typeface="微软雅黑"/>
                <a:cs typeface="+mn-cs"/>
              </a:rPr>
              <a:t>8</a:t>
            </a:r>
            <a:r>
              <a:rPr kumimoji="0" lang="zh-CN" altLang="en-US" sz="2000" b="0" i="0" u="none" strike="noStrike" kern="1200" cap="none" spc="0" normalizeH="0" noProof="0" dirty="0">
                <a:ln>
                  <a:noFill/>
                </a:ln>
                <a:solidFill>
                  <a:srgbClr val="000000"/>
                </a:solidFill>
                <a:effectLst/>
                <a:uLnTx/>
                <a:uFillTx/>
                <a:latin typeface="Times New Roman" panose="02020603050405020304" pitchFamily="18" charset="0"/>
                <a:ea typeface="微软雅黑"/>
                <a:cs typeface="+mn-cs"/>
              </a:rPr>
              <a:t>个金太阳工程违规使用资金两亿元。</a:t>
            </a:r>
            <a:endParaRPr kumimoji="0" lang="en-US" altLang="zh-CN" sz="2000" b="0" i="0" u="none" strike="noStrike" kern="1200" cap="none" spc="0" normalizeH="0" noProof="0" dirty="0">
              <a:ln>
                <a:noFill/>
              </a:ln>
              <a:solidFill>
                <a:srgbClr val="000000"/>
              </a:solidFill>
              <a:effectLst/>
              <a:uLnTx/>
              <a:uFillTx/>
              <a:latin typeface="Times New Roman" panose="02020603050405020304" pitchFamily="18" charset="0"/>
              <a:ea typeface="微软雅黑"/>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noProof="0" dirty="0">
                <a:ln>
                  <a:noFill/>
                </a:ln>
                <a:solidFill>
                  <a:srgbClr val="000000"/>
                </a:solidFill>
                <a:effectLst/>
                <a:uLnTx/>
                <a:uFillTx/>
                <a:latin typeface="Times New Roman" panose="02020603050405020304" pitchFamily="18" charset="0"/>
                <a:ea typeface="微软雅黑"/>
                <a:cs typeface="+mn-cs"/>
              </a:rPr>
              <a:t>企业骗补贴、拖工期、以次充好现象严重；</a:t>
            </a:r>
            <a:endParaRPr kumimoji="0" lang="en-US" altLang="zh-CN" sz="2000" b="0" i="0" u="none" strike="noStrike" kern="1200" cap="none" spc="0" normalizeH="0" noProof="0" dirty="0">
              <a:ln>
                <a:noFill/>
              </a:ln>
              <a:solidFill>
                <a:srgbClr val="000000"/>
              </a:solidFill>
              <a:effectLst/>
              <a:uLnTx/>
              <a:uFillTx/>
              <a:latin typeface="Times New Roman" panose="02020603050405020304" pitchFamily="18" charset="0"/>
              <a:ea typeface="微软雅黑"/>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noProof="0" dirty="0">
                <a:ln>
                  <a:noFill/>
                </a:ln>
                <a:solidFill>
                  <a:srgbClr val="000000"/>
                </a:solidFill>
                <a:effectLst/>
                <a:uLnTx/>
                <a:uFillTx/>
                <a:latin typeface="Times New Roman" panose="02020603050405020304" pitchFamily="18" charset="0"/>
                <a:ea typeface="微软雅黑"/>
                <a:cs typeface="+mn-cs"/>
              </a:rPr>
              <a:t>行业产能过剩危机、产业政策等问题。</a:t>
            </a:r>
          </a:p>
        </p:txBody>
      </p:sp>
    </p:spTree>
    <p:custDataLst>
      <p:tags r:id="rId1"/>
    </p:custDataLst>
    <p:extLst>
      <p:ext uri="{BB962C8B-B14F-4D97-AF65-F5344CB8AC3E}">
        <p14:creationId xmlns:p14="http://schemas.microsoft.com/office/powerpoint/2010/main" val="813066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525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25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down)">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wipe(down)">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wipe(down)">
                                      <p:cBhvr>
                                        <p:cTn id="22" dur="500"/>
                                        <p:tgtEl>
                                          <p:spTgt spid="2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28"/>
                                        </p:tgtEl>
                                        <p:attrNameLst>
                                          <p:attrName>style.visibility</p:attrName>
                                        </p:attrNameLst>
                                      </p:cBhvr>
                                      <p:to>
                                        <p:strVal val="visible"/>
                                      </p:to>
                                    </p:set>
                                    <p:animEffect transition="in" filter="wipe(down)">
                                      <p:cBhvr>
                                        <p:cTn id="27" dur="500"/>
                                        <p:tgtEl>
                                          <p:spTgt spid="2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60"/>
                                        </p:tgtEl>
                                        <p:attrNameLst>
                                          <p:attrName>style.visibility</p:attrName>
                                        </p:attrNameLst>
                                      </p:cBhvr>
                                      <p:to>
                                        <p:strVal val="visible"/>
                                      </p:to>
                                    </p:set>
                                    <p:animEffect transition="in" filter="wipe(down)">
                                      <p:cBhvr>
                                        <p:cTn id="32" dur="500"/>
                                        <p:tgtEl>
                                          <p:spTgt spid="60"/>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40"/>
                                        </p:tgtEl>
                                        <p:attrNameLst>
                                          <p:attrName>style.visibility</p:attrName>
                                        </p:attrNameLst>
                                      </p:cBhvr>
                                      <p:to>
                                        <p:strVal val="visible"/>
                                      </p:to>
                                    </p:set>
                                    <p:animEffect transition="in" filter="wipe(down)">
                                      <p:cBhvr>
                                        <p:cTn id="37" dur="500"/>
                                        <p:tgtEl>
                                          <p:spTgt spid="40"/>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nodeType="clickEffect">
                                  <p:stCondLst>
                                    <p:cond delay="0"/>
                                  </p:stCondLst>
                                  <p:childTnLst>
                                    <p:set>
                                      <p:cBhvr>
                                        <p:cTn id="41" dur="1" fill="hold">
                                          <p:stCondLst>
                                            <p:cond delay="0"/>
                                          </p:stCondLst>
                                        </p:cTn>
                                        <p:tgtEl>
                                          <p:spTgt spid="51"/>
                                        </p:tgtEl>
                                        <p:attrNameLst>
                                          <p:attrName>style.visibility</p:attrName>
                                        </p:attrNameLst>
                                      </p:cBhvr>
                                      <p:to>
                                        <p:strVal val="visible"/>
                                      </p:to>
                                    </p:set>
                                    <p:animEffect transition="in" filter="wipe(down)">
                                      <p:cBhvr>
                                        <p:cTn id="42" dur="500"/>
                                        <p:tgtEl>
                                          <p:spTgt spid="51"/>
                                        </p:tgtEl>
                                      </p:cBhvr>
                                    </p:animEffec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5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58"/>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P spid="5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603050405020304" pitchFamily="18" charset="0"/>
              </a:rPr>
              <a:t>理念层面的冲突</a:t>
            </a:r>
          </a:p>
        </p:txBody>
      </p:sp>
      <p:sp>
        <p:nvSpPr>
          <p:cNvPr id="3" name="内容占位符 2"/>
          <p:cNvSpPr>
            <a:spLocks noGrp="1"/>
          </p:cNvSpPr>
          <p:nvPr>
            <p:ph idx="1"/>
          </p:nvPr>
        </p:nvSpPr>
        <p:spPr>
          <a:xfrm>
            <a:off x="838200" y="1825625"/>
            <a:ext cx="10275277" cy="477960"/>
          </a:xfrm>
        </p:spPr>
        <p:txBody>
          <a:bodyPr/>
          <a:lstStyle/>
          <a:p>
            <a:r>
              <a:rPr lang="zh-CN" altLang="en-US" dirty="0">
                <a:latin typeface="Times New Roman" panose="02020603050405020304" pitchFamily="18" charset="0"/>
              </a:rPr>
              <a:t>技术创新有无伦理底线</a:t>
            </a:r>
          </a:p>
        </p:txBody>
      </p:sp>
      <p:pic>
        <p:nvPicPr>
          <p:cNvPr id="4" name="图片 3"/>
          <p:cNvPicPr>
            <a:picLocks noChangeAspect="1"/>
          </p:cNvPicPr>
          <p:nvPr/>
        </p:nvPicPr>
        <p:blipFill rotWithShape="1">
          <a:blip r:embed="rId4"/>
          <a:srcRect l="45202" t="1" b="-769"/>
          <a:stretch/>
        </p:blipFill>
        <p:spPr>
          <a:xfrm>
            <a:off x="1587297" y="2694842"/>
            <a:ext cx="1539752" cy="1727688"/>
          </a:xfrm>
          <a:prstGeom prst="rect">
            <a:avLst/>
          </a:prstGeom>
          <a:ln>
            <a:noFill/>
          </a:ln>
          <a:effectLst>
            <a:outerShdw blurRad="292100" dist="139700" dir="2700000" algn="tl" rotWithShape="0">
              <a:srgbClr val="333333">
                <a:alpha val="65000"/>
              </a:srgbClr>
            </a:outerShdw>
          </a:effectLst>
        </p:spPr>
      </p:pic>
      <p:sp>
        <p:nvSpPr>
          <p:cNvPr id="5" name="矩形 4"/>
          <p:cNvSpPr/>
          <p:nvPr/>
        </p:nvSpPr>
        <p:spPr>
          <a:xfrm>
            <a:off x="725156" y="4567603"/>
            <a:ext cx="3264035" cy="1200329"/>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1" u="none" strike="noStrike" kern="1200" cap="none" spc="0" normalizeH="0" noProof="0" dirty="0">
                <a:ln>
                  <a:noFill/>
                </a:ln>
                <a:solidFill>
                  <a:srgbClr val="000000"/>
                </a:solidFill>
                <a:effectLst/>
                <a:uLnTx/>
                <a:uFillTx/>
                <a:latin typeface="Times New Roman" panose="02020603050405020304" pitchFamily="18" charset="0"/>
                <a:ea typeface="微软雅黑"/>
                <a:cs typeface="+mn-cs"/>
              </a:rPr>
              <a:t>淘汰</a:t>
            </a:r>
            <a:r>
              <a:rPr kumimoji="0" lang="en-US" altLang="zh-CN" sz="2400" b="0" i="1" u="none" strike="noStrike" kern="1200" cap="none" spc="0" normalizeH="0" noProof="0" dirty="0">
                <a:ln>
                  <a:noFill/>
                </a:ln>
                <a:solidFill>
                  <a:srgbClr val="000000"/>
                </a:solidFill>
                <a:effectLst/>
                <a:uLnTx/>
                <a:uFillTx/>
                <a:latin typeface="Times New Roman" panose="02020603050405020304" pitchFamily="18" charset="0"/>
                <a:ea typeface="微软雅黑"/>
                <a:cs typeface="+mn-cs"/>
              </a:rPr>
              <a:t>60%</a:t>
            </a:r>
            <a:r>
              <a:rPr kumimoji="0" lang="zh-CN" altLang="en-US" sz="2400" b="0" i="1" u="none" strike="noStrike" kern="1200" cap="none" spc="0" normalizeH="0" noProof="0" dirty="0">
                <a:ln>
                  <a:noFill/>
                </a:ln>
                <a:solidFill>
                  <a:srgbClr val="000000"/>
                </a:solidFill>
                <a:effectLst/>
                <a:uLnTx/>
                <a:uFillTx/>
                <a:latin typeface="Times New Roman" panose="02020603050405020304" pitchFamily="18" charset="0"/>
                <a:ea typeface="微软雅黑"/>
                <a:cs typeface="+mn-cs"/>
              </a:rPr>
              <a:t>的工作人员？</a:t>
            </a:r>
            <a:endParaRPr kumimoji="0" lang="en-US" altLang="zh-CN" sz="2400" b="0" i="1" u="none" strike="noStrike" kern="1200" cap="none" spc="0" normalizeH="0" noProof="0" dirty="0">
              <a:ln>
                <a:noFill/>
              </a:ln>
              <a:solidFill>
                <a:srgbClr val="000000"/>
              </a:solidFill>
              <a:effectLst/>
              <a:uLnTx/>
              <a:uFillTx/>
              <a:latin typeface="Times New Roman" panose="02020603050405020304" pitchFamily="18" charset="0"/>
              <a:ea typeface="微软雅黑"/>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1" u="none" strike="noStrike" kern="1200" cap="none" spc="0" normalizeH="0" noProof="0" dirty="0">
                <a:ln>
                  <a:noFill/>
                </a:ln>
                <a:solidFill>
                  <a:srgbClr val="000000"/>
                </a:solidFill>
                <a:effectLst/>
                <a:uLnTx/>
                <a:uFillTx/>
                <a:latin typeface="Times New Roman" panose="02020603050405020304" pitchFamily="18" charset="0"/>
                <a:ea typeface="微软雅黑"/>
                <a:cs typeface="+mn-cs"/>
              </a:rPr>
              <a:t>人类想</a:t>
            </a:r>
            <a:r>
              <a:rPr kumimoji="0" lang="en-US" altLang="zh-CN" sz="2400" b="0" i="1" u="none" strike="noStrike" kern="1200" cap="none" spc="0" normalizeH="0" noProof="0" dirty="0">
                <a:ln>
                  <a:noFill/>
                </a:ln>
                <a:solidFill>
                  <a:srgbClr val="000000"/>
                </a:solidFill>
                <a:effectLst/>
                <a:uLnTx/>
                <a:uFillTx/>
                <a:latin typeface="Times New Roman" panose="02020603050405020304" pitchFamily="18" charset="0"/>
                <a:ea typeface="微软雅黑"/>
                <a:cs typeface="+mn-cs"/>
              </a:rPr>
              <a:t>AI</a:t>
            </a:r>
            <a:r>
              <a:rPr kumimoji="0" lang="zh-CN" altLang="en-US" sz="2400" b="0" i="1" u="none" strike="noStrike" kern="1200" cap="none" spc="0" normalizeH="0" noProof="0" dirty="0">
                <a:ln>
                  <a:noFill/>
                </a:ln>
                <a:solidFill>
                  <a:srgbClr val="000000"/>
                </a:solidFill>
                <a:effectLst/>
                <a:uLnTx/>
                <a:uFillTx/>
                <a:latin typeface="Times New Roman" panose="02020603050405020304" pitchFamily="18" charset="0"/>
                <a:ea typeface="微软雅黑"/>
                <a:cs typeface="+mn-cs"/>
              </a:rPr>
              <a:t>一样思考？</a:t>
            </a:r>
            <a:endParaRPr kumimoji="0" lang="en-US" altLang="zh-CN" sz="2400" b="0" i="1" u="none" strike="noStrike" kern="1200" cap="none" spc="0" normalizeH="0" noProof="0" dirty="0">
              <a:ln>
                <a:noFill/>
              </a:ln>
              <a:solidFill>
                <a:srgbClr val="000000"/>
              </a:solidFill>
              <a:effectLst/>
              <a:uLnTx/>
              <a:uFillTx/>
              <a:latin typeface="Times New Roman" panose="02020603050405020304" pitchFamily="18" charset="0"/>
              <a:ea typeface="微软雅黑"/>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1" u="none" strike="noStrike" kern="1200" cap="none" spc="0" normalizeH="0" noProof="0" dirty="0">
                <a:ln>
                  <a:noFill/>
                </a:ln>
                <a:solidFill>
                  <a:srgbClr val="000000"/>
                </a:solidFill>
                <a:effectLst/>
                <a:uLnTx/>
                <a:uFillTx/>
                <a:latin typeface="Times New Roman" panose="02020603050405020304" pitchFamily="18" charset="0"/>
                <a:ea typeface="微软雅黑"/>
                <a:cs typeface="+mn-cs"/>
              </a:rPr>
              <a:t>人类被取代？</a:t>
            </a:r>
            <a:r>
              <a:rPr kumimoji="0" lang="en-US" altLang="zh-CN" sz="2400" b="0" i="1" u="none" strike="noStrike" kern="1200" cap="none" spc="0" normalizeH="0" noProof="0" dirty="0">
                <a:ln>
                  <a:noFill/>
                </a:ln>
                <a:solidFill>
                  <a:srgbClr val="000000"/>
                </a:solidFill>
                <a:effectLst/>
                <a:uLnTx/>
                <a:uFillTx/>
                <a:latin typeface="Times New Roman" panose="02020603050405020304" pitchFamily="18" charset="0"/>
                <a:ea typeface="微软雅黑"/>
                <a:cs typeface="+mn-cs"/>
              </a:rPr>
              <a:t>——</a:t>
            </a:r>
            <a:r>
              <a:rPr kumimoji="0" lang="zh-CN" altLang="en-US" sz="2400" b="0" i="1" u="none" strike="noStrike" kern="1200" cap="none" spc="0" normalizeH="0" noProof="0" dirty="0">
                <a:ln>
                  <a:noFill/>
                </a:ln>
                <a:solidFill>
                  <a:srgbClr val="000000"/>
                </a:solidFill>
                <a:effectLst/>
                <a:uLnTx/>
                <a:uFillTx/>
                <a:latin typeface="Times New Roman" panose="02020603050405020304" pitchFamily="18" charset="0"/>
                <a:ea typeface="微软雅黑"/>
                <a:cs typeface="+mn-cs"/>
              </a:rPr>
              <a:t>霍金</a:t>
            </a:r>
          </a:p>
        </p:txBody>
      </p:sp>
      <p:pic>
        <p:nvPicPr>
          <p:cNvPr id="7" name="图片 6"/>
          <p:cNvPicPr>
            <a:picLocks noChangeAspect="1"/>
          </p:cNvPicPr>
          <p:nvPr/>
        </p:nvPicPr>
        <p:blipFill>
          <a:blip r:embed="rId5"/>
          <a:stretch>
            <a:fillRect/>
          </a:stretch>
        </p:blipFill>
        <p:spPr>
          <a:xfrm>
            <a:off x="4383387" y="2716449"/>
            <a:ext cx="2286000" cy="1714500"/>
          </a:xfrm>
          <a:prstGeom prst="rect">
            <a:avLst/>
          </a:prstGeom>
          <a:ln>
            <a:noFill/>
          </a:ln>
          <a:effectLst>
            <a:outerShdw blurRad="292100" dist="139700" dir="2700000" algn="tl" rotWithShape="0">
              <a:srgbClr val="333333">
                <a:alpha val="65000"/>
              </a:srgbClr>
            </a:outerShdw>
          </a:effectLst>
        </p:spPr>
      </p:pic>
      <p:sp>
        <p:nvSpPr>
          <p:cNvPr id="8" name="矩形 7"/>
          <p:cNvSpPr/>
          <p:nvPr/>
        </p:nvSpPr>
        <p:spPr>
          <a:xfrm>
            <a:off x="4692240" y="4752268"/>
            <a:ext cx="1723549"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1" u="none" strike="noStrike" kern="1200" cap="none" spc="0" normalizeH="0" noProof="0" dirty="0">
                <a:ln>
                  <a:noFill/>
                </a:ln>
                <a:solidFill>
                  <a:srgbClr val="000000"/>
                </a:solidFill>
                <a:effectLst/>
                <a:uLnTx/>
                <a:uFillTx/>
                <a:latin typeface="Times New Roman" panose="02020603050405020304" pitchFamily="18" charset="0"/>
                <a:ea typeface="微软雅黑"/>
                <a:cs typeface="+mn-cs"/>
              </a:rPr>
              <a:t>活人换头？</a:t>
            </a:r>
            <a:endParaRPr kumimoji="0" lang="en-US" altLang="zh-CN" sz="2400" b="0" i="1" u="none" strike="noStrike" kern="1200" cap="none" spc="0" normalizeH="0" noProof="0" dirty="0">
              <a:ln>
                <a:noFill/>
              </a:ln>
              <a:solidFill>
                <a:srgbClr val="000000"/>
              </a:solidFill>
              <a:effectLst/>
              <a:uLnTx/>
              <a:uFillTx/>
              <a:latin typeface="Times New Roman" panose="02020603050405020304" pitchFamily="18" charset="0"/>
              <a:ea typeface="微软雅黑"/>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1" u="none" strike="noStrike" kern="1200" cap="none" spc="0" normalizeH="0" noProof="0" dirty="0">
                <a:ln>
                  <a:noFill/>
                </a:ln>
                <a:solidFill>
                  <a:srgbClr val="000000"/>
                </a:solidFill>
                <a:effectLst/>
                <a:uLnTx/>
                <a:uFillTx/>
                <a:latin typeface="Times New Roman" panose="02020603050405020304" pitchFamily="18" charset="0"/>
                <a:ea typeface="微软雅黑"/>
                <a:cs typeface="+mn-cs"/>
              </a:rPr>
              <a:t>基因挑选？</a:t>
            </a:r>
          </a:p>
        </p:txBody>
      </p:sp>
      <p:sp>
        <p:nvSpPr>
          <p:cNvPr id="9" name="矩形 8"/>
          <p:cNvSpPr/>
          <p:nvPr/>
        </p:nvSpPr>
        <p:spPr>
          <a:xfrm>
            <a:off x="7097993" y="2158897"/>
            <a:ext cx="4454356" cy="1015663"/>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noProof="0" dirty="0">
                <a:ln>
                  <a:noFill/>
                </a:ln>
                <a:solidFill>
                  <a:srgbClr val="000000"/>
                </a:solidFill>
                <a:effectLst/>
                <a:uLnTx/>
                <a:uFillTx/>
                <a:latin typeface="Times New Roman" panose="02020603050405020304" pitchFamily="18" charset="0"/>
                <a:ea typeface="微软雅黑"/>
                <a:cs typeface="+mn-cs"/>
              </a:rPr>
              <a:t>资本流入和技术创新相互交叉、相互促进，技术发展具有无限可能性的同时，可能带来越来越多的伦理挑战。</a:t>
            </a:r>
          </a:p>
        </p:txBody>
      </p:sp>
      <p:sp>
        <p:nvSpPr>
          <p:cNvPr id="10" name="矩形 9"/>
          <p:cNvSpPr/>
          <p:nvPr/>
        </p:nvSpPr>
        <p:spPr>
          <a:xfrm>
            <a:off x="7177535" y="3406868"/>
            <a:ext cx="4542240" cy="1015663"/>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noProof="0" dirty="0">
                <a:ln>
                  <a:noFill/>
                </a:ln>
                <a:solidFill>
                  <a:srgbClr val="000000"/>
                </a:solidFill>
                <a:effectLst/>
                <a:uLnTx/>
                <a:uFillTx/>
                <a:latin typeface="Times New Roman" panose="02020603050405020304" pitchFamily="18" charset="0"/>
                <a:ea typeface="微软雅黑"/>
                <a:cs typeface="+mn-cs"/>
              </a:rPr>
              <a:t>有没有必要制定</a:t>
            </a:r>
            <a:r>
              <a:rPr kumimoji="0" lang="en-US" altLang="zh-CN" sz="2000" b="0" i="0" u="none" strike="noStrike" kern="1200" cap="none" spc="0" normalizeH="0" noProof="0" dirty="0">
                <a:ln>
                  <a:noFill/>
                </a:ln>
                <a:solidFill>
                  <a:srgbClr val="000000"/>
                </a:solidFill>
                <a:effectLst/>
                <a:uLnTx/>
                <a:uFillTx/>
                <a:latin typeface="Times New Roman" panose="02020603050405020304" pitchFamily="18" charset="0"/>
                <a:ea typeface="微软雅黑"/>
                <a:cs typeface="+mn-cs"/>
              </a:rPr>
              <a:t>《</a:t>
            </a:r>
            <a:r>
              <a:rPr kumimoji="0" lang="zh-CN" altLang="en-US" sz="2000" b="0" i="0" u="none" strike="noStrike" kern="1200" cap="none" spc="0" normalizeH="0" noProof="0" dirty="0">
                <a:ln>
                  <a:noFill/>
                </a:ln>
                <a:solidFill>
                  <a:srgbClr val="000000"/>
                </a:solidFill>
                <a:effectLst/>
                <a:uLnTx/>
                <a:uFillTx/>
                <a:latin typeface="Times New Roman" panose="02020603050405020304" pitchFamily="18" charset="0"/>
                <a:ea typeface="微软雅黑"/>
                <a:cs typeface="+mn-cs"/>
              </a:rPr>
              <a:t>技术发展法</a:t>
            </a:r>
            <a:r>
              <a:rPr kumimoji="0" lang="en-US" altLang="zh-CN" sz="2000" b="0" i="0" u="none" strike="noStrike" kern="1200" cap="none" spc="0" normalizeH="0" noProof="0" dirty="0">
                <a:ln>
                  <a:noFill/>
                </a:ln>
                <a:solidFill>
                  <a:srgbClr val="000000"/>
                </a:solidFill>
                <a:effectLst/>
                <a:uLnTx/>
                <a:uFillTx/>
                <a:latin typeface="Times New Roman" panose="02020603050405020304" pitchFamily="18" charset="0"/>
                <a:ea typeface="微软雅黑"/>
                <a:cs typeface="+mn-cs"/>
              </a:rPr>
              <a:t>》</a:t>
            </a:r>
            <a:r>
              <a:rPr kumimoji="0" lang="zh-CN" altLang="en-US" sz="2000" b="0" i="0" u="none" strike="noStrike" kern="1200" cap="none" spc="0" normalizeH="0" noProof="0" dirty="0">
                <a:ln>
                  <a:noFill/>
                </a:ln>
                <a:solidFill>
                  <a:srgbClr val="000000"/>
                </a:solidFill>
                <a:effectLst/>
                <a:uLnTx/>
                <a:uFillTx/>
                <a:latin typeface="Times New Roman" panose="02020603050405020304" pitchFamily="18" charset="0"/>
                <a:ea typeface="微软雅黑"/>
                <a:cs typeface="+mn-cs"/>
              </a:rPr>
              <a:t>？</a:t>
            </a:r>
            <a:endParaRPr kumimoji="0" lang="en-US" altLang="zh-CN" sz="2000" b="0" i="0" u="none" strike="noStrike" kern="1200" cap="none" spc="0" normalizeH="0" noProof="0" dirty="0">
              <a:ln>
                <a:noFill/>
              </a:ln>
              <a:solidFill>
                <a:srgbClr val="000000"/>
              </a:solidFill>
              <a:effectLst/>
              <a:uLnTx/>
              <a:uFillTx/>
              <a:latin typeface="Times New Roman" panose="02020603050405020304" pitchFamily="18" charset="0"/>
              <a:ea typeface="微软雅黑"/>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noProof="0" dirty="0">
                <a:ln>
                  <a:noFill/>
                </a:ln>
                <a:solidFill>
                  <a:srgbClr val="000000"/>
                </a:solidFill>
                <a:effectLst/>
                <a:uLnTx/>
                <a:uFillTx/>
                <a:latin typeface="Times New Roman" panose="02020603050405020304" pitchFamily="18" charset="0"/>
                <a:ea typeface="微软雅黑"/>
                <a:cs typeface="+mn-cs"/>
              </a:rPr>
              <a:t>有没有必要对新技术的开发和发展事先进行评估调研？</a:t>
            </a:r>
          </a:p>
        </p:txBody>
      </p:sp>
      <p:sp>
        <p:nvSpPr>
          <p:cNvPr id="11" name="矩形 10"/>
          <p:cNvSpPr/>
          <p:nvPr/>
        </p:nvSpPr>
        <p:spPr>
          <a:xfrm>
            <a:off x="6518832" y="4875379"/>
            <a:ext cx="5705365" cy="70788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noProof="0" dirty="0">
                <a:ln>
                  <a:noFill/>
                </a:ln>
                <a:solidFill>
                  <a:srgbClr val="000000"/>
                </a:solidFill>
                <a:effectLst/>
                <a:uLnTx/>
                <a:uFillTx/>
                <a:latin typeface="Times New Roman" panose="02020603050405020304" pitchFamily="18" charset="0"/>
                <a:ea typeface="微软雅黑"/>
                <a:cs typeface="+mn-cs"/>
              </a:rPr>
              <a:t>2017</a:t>
            </a:r>
            <a:r>
              <a:rPr kumimoji="0" lang="zh-CN" altLang="en-US" sz="2000" b="0" i="0" u="none" strike="noStrike" kern="1200" cap="none" spc="0" normalizeH="0" noProof="0" dirty="0">
                <a:ln>
                  <a:noFill/>
                </a:ln>
                <a:solidFill>
                  <a:srgbClr val="000000"/>
                </a:solidFill>
                <a:effectLst/>
                <a:uLnTx/>
                <a:uFillTx/>
                <a:latin typeface="Times New Roman" panose="02020603050405020304" pitchFamily="18" charset="0"/>
                <a:ea typeface="微软雅黑"/>
                <a:cs typeface="+mn-cs"/>
              </a:rPr>
              <a:t>年</a:t>
            </a:r>
            <a:r>
              <a:rPr kumimoji="0" lang="en-US" altLang="zh-CN" sz="2000" b="0" i="0" u="none" strike="noStrike" kern="1200" cap="none" spc="0" normalizeH="0" noProof="0" dirty="0">
                <a:ln>
                  <a:noFill/>
                </a:ln>
                <a:solidFill>
                  <a:srgbClr val="000000"/>
                </a:solidFill>
                <a:effectLst/>
                <a:uLnTx/>
                <a:uFillTx/>
                <a:latin typeface="Times New Roman" panose="02020603050405020304" pitchFamily="18" charset="0"/>
                <a:ea typeface="微软雅黑"/>
                <a:cs typeface="+mn-cs"/>
              </a:rPr>
              <a:t>2</a:t>
            </a:r>
            <a:r>
              <a:rPr kumimoji="0" lang="zh-CN" altLang="en-US" sz="2000" b="0" i="0" u="none" strike="noStrike" kern="1200" cap="none" spc="0" normalizeH="0" noProof="0" dirty="0">
                <a:ln>
                  <a:noFill/>
                </a:ln>
                <a:solidFill>
                  <a:srgbClr val="000000"/>
                </a:solidFill>
                <a:effectLst/>
                <a:uLnTx/>
                <a:uFillTx/>
                <a:latin typeface="Times New Roman" panose="02020603050405020304" pitchFamily="18" charset="0"/>
                <a:ea typeface="微软雅黑"/>
                <a:cs typeface="+mn-cs"/>
              </a:rPr>
              <a:t>月，欧盟议会</a:t>
            </a:r>
            <a:r>
              <a:rPr kumimoji="0" lang="en-US" altLang="zh-CN" sz="2000" b="0" i="0" u="none" strike="noStrike" kern="1200" cap="none" spc="0" normalizeH="0" noProof="0" dirty="0">
                <a:ln>
                  <a:noFill/>
                </a:ln>
                <a:solidFill>
                  <a:srgbClr val="000000"/>
                </a:solidFill>
                <a:effectLst/>
                <a:uLnTx/>
                <a:uFillTx/>
                <a:latin typeface="Times New Roman" panose="02020603050405020304" pitchFamily="18" charset="0"/>
                <a:ea typeface="微软雅黑"/>
                <a:cs typeface="+mn-cs"/>
              </a:rPr>
              <a:t>《</a:t>
            </a:r>
            <a:r>
              <a:rPr kumimoji="0" lang="zh-CN" altLang="en-US" sz="2000" b="0" i="0" u="none" strike="noStrike" kern="1200" cap="none" spc="0" normalizeH="0" noProof="0" dirty="0">
                <a:ln>
                  <a:noFill/>
                </a:ln>
                <a:solidFill>
                  <a:srgbClr val="000000"/>
                </a:solidFill>
                <a:effectLst/>
                <a:uLnTx/>
                <a:uFillTx/>
                <a:latin typeface="Times New Roman" panose="02020603050405020304" pitchFamily="18" charset="0"/>
                <a:ea typeface="微软雅黑"/>
                <a:cs typeface="+mn-cs"/>
              </a:rPr>
              <a:t>机器人民事法规则</a:t>
            </a:r>
            <a:r>
              <a:rPr kumimoji="0" lang="en-US" altLang="zh-CN" sz="2000" b="0" i="0" u="none" strike="noStrike" kern="1200" cap="none" spc="0" normalizeH="0" noProof="0" dirty="0">
                <a:ln>
                  <a:noFill/>
                </a:ln>
                <a:solidFill>
                  <a:srgbClr val="000000"/>
                </a:solidFill>
                <a:effectLst/>
                <a:uLnTx/>
                <a:uFillTx/>
                <a:latin typeface="Times New Roman" panose="02020603050405020304" pitchFamily="18" charset="0"/>
                <a:ea typeface="微软雅黑"/>
                <a:cs typeface="+mn-cs"/>
              </a:rPr>
              <a:t>》</a:t>
            </a:r>
            <a:r>
              <a:rPr kumimoji="0" lang="zh-CN" altLang="en-US" sz="2000" b="0" i="0" u="none" strike="noStrike" kern="1200" cap="none" spc="0" normalizeH="0" noProof="0" dirty="0">
                <a:ln>
                  <a:noFill/>
                </a:ln>
                <a:solidFill>
                  <a:srgbClr val="000000"/>
                </a:solidFill>
                <a:effectLst/>
                <a:uLnTx/>
                <a:uFillTx/>
                <a:latin typeface="Times New Roman" panose="02020603050405020304" pitchFamily="18" charset="0"/>
                <a:ea typeface="微软雅黑"/>
                <a:cs typeface="+mn-cs"/>
              </a:rPr>
              <a:t>；</a:t>
            </a:r>
            <a:endParaRPr kumimoji="0" lang="en-US" altLang="zh-CN" sz="2000" b="0" i="0" u="none" strike="noStrike" kern="1200" cap="none" spc="0" normalizeH="0" noProof="0" dirty="0">
              <a:ln>
                <a:noFill/>
              </a:ln>
              <a:solidFill>
                <a:srgbClr val="000000"/>
              </a:solidFill>
              <a:effectLst/>
              <a:uLnTx/>
              <a:uFillTx/>
              <a:latin typeface="Times New Roman" panose="02020603050405020304" pitchFamily="18" charset="0"/>
              <a:ea typeface="微软雅黑"/>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noProof="0" dirty="0">
                <a:ln>
                  <a:noFill/>
                </a:ln>
                <a:solidFill>
                  <a:srgbClr val="000000"/>
                </a:solidFill>
                <a:effectLst/>
                <a:uLnTx/>
                <a:uFillTx/>
                <a:latin typeface="Times New Roman" panose="02020603050405020304" pitchFamily="18" charset="0"/>
                <a:ea typeface="微软雅黑"/>
                <a:cs typeface="+mn-cs"/>
              </a:rPr>
              <a:t>2017</a:t>
            </a:r>
            <a:r>
              <a:rPr kumimoji="0" lang="zh-CN" altLang="en-US" sz="2000" b="0" i="0" u="none" strike="noStrike" kern="1200" cap="none" spc="0" normalizeH="0" noProof="0" dirty="0">
                <a:ln>
                  <a:noFill/>
                </a:ln>
                <a:solidFill>
                  <a:srgbClr val="000000"/>
                </a:solidFill>
                <a:effectLst/>
                <a:uLnTx/>
                <a:uFillTx/>
                <a:latin typeface="Times New Roman" panose="02020603050405020304" pitchFamily="18" charset="0"/>
                <a:ea typeface="微软雅黑"/>
                <a:cs typeface="+mn-cs"/>
              </a:rPr>
              <a:t>年</a:t>
            </a:r>
            <a:r>
              <a:rPr kumimoji="0" lang="en-US" altLang="zh-CN" sz="2000" b="0" i="0" u="none" strike="noStrike" kern="1200" cap="none" spc="0" normalizeH="0" noProof="0" dirty="0">
                <a:ln>
                  <a:noFill/>
                </a:ln>
                <a:solidFill>
                  <a:srgbClr val="000000"/>
                </a:solidFill>
                <a:effectLst/>
                <a:uLnTx/>
                <a:uFillTx/>
                <a:latin typeface="Times New Roman" panose="02020603050405020304" pitchFamily="18" charset="0"/>
                <a:ea typeface="微软雅黑"/>
                <a:cs typeface="+mn-cs"/>
              </a:rPr>
              <a:t>12</a:t>
            </a:r>
            <a:r>
              <a:rPr kumimoji="0" lang="zh-CN" altLang="en-US" sz="2000" b="0" i="0" u="none" strike="noStrike" kern="1200" cap="none" spc="0" normalizeH="0" noProof="0" dirty="0">
                <a:ln>
                  <a:noFill/>
                </a:ln>
                <a:solidFill>
                  <a:srgbClr val="000000"/>
                </a:solidFill>
                <a:effectLst/>
                <a:uLnTx/>
                <a:uFillTx/>
                <a:latin typeface="Times New Roman" panose="02020603050405020304" pitchFamily="18" charset="0"/>
                <a:ea typeface="微软雅黑"/>
                <a:cs typeface="+mn-cs"/>
              </a:rPr>
              <a:t>月，美国国会，“人工智能未来法案”。</a:t>
            </a:r>
          </a:p>
        </p:txBody>
      </p:sp>
    </p:spTree>
    <p:custDataLst>
      <p:tags r:id="rId1"/>
    </p:custDataLst>
    <p:extLst>
      <p:ext uri="{BB962C8B-B14F-4D97-AF65-F5344CB8AC3E}">
        <p14:creationId xmlns:p14="http://schemas.microsoft.com/office/powerpoint/2010/main" val="2269604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9" grpId="0"/>
      <p:bldP spid="10" grpId="0"/>
      <p:bldP spid="1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603058"/>
            <a:ext cx="9144000" cy="2387600"/>
          </a:xfrm>
        </p:spPr>
        <p:txBody>
          <a:bodyPr/>
          <a:lstStyle/>
          <a:p>
            <a:r>
              <a:rPr lang="zh-CN" altLang="en-US" dirty="0">
                <a:solidFill>
                  <a:schemeClr val="tx1"/>
                </a:solidFill>
                <a:latin typeface="Arial" panose="020B0604020202090204" pitchFamily="34" charset="0"/>
                <a:ea typeface="微软雅黑" panose="020B0503020204020204" pitchFamily="34" charset="-122"/>
                <a:sym typeface="Arial" panose="020B0604020202090204" pitchFamily="34" charset="0"/>
              </a:rPr>
              <a:t>科技创新呼唤完善法律</a:t>
            </a:r>
          </a:p>
        </p:txBody>
      </p:sp>
    </p:spTree>
    <p:extLst>
      <p:ext uri="{BB962C8B-B14F-4D97-AF65-F5344CB8AC3E}">
        <p14:creationId xmlns:p14="http://schemas.microsoft.com/office/powerpoint/2010/main" val="1401182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Times New Roman" panose="02020603050405020304" pitchFamily="18" charset="0"/>
              </a:rPr>
              <a:t>1.</a:t>
            </a:r>
            <a:r>
              <a:rPr lang="zh-CN" altLang="en-US" dirty="0">
                <a:latin typeface="Times New Roman" panose="02020603050405020304" pitchFamily="18" charset="0"/>
              </a:rPr>
              <a:t>人工智能的著作权</a:t>
            </a:r>
          </a:p>
        </p:txBody>
      </p:sp>
      <p:pic>
        <p:nvPicPr>
          <p:cNvPr id="4" name="图片 3"/>
          <p:cNvPicPr>
            <a:picLocks noChangeAspect="1"/>
          </p:cNvPicPr>
          <p:nvPr/>
        </p:nvPicPr>
        <p:blipFill>
          <a:blip r:embed="rId4"/>
          <a:stretch>
            <a:fillRect/>
          </a:stretch>
        </p:blipFill>
        <p:spPr>
          <a:xfrm>
            <a:off x="568995" y="2066874"/>
            <a:ext cx="2006246" cy="1289185"/>
          </a:xfrm>
          <a:prstGeom prst="rect">
            <a:avLst/>
          </a:prstGeom>
          <a:ln w="88900" cap="sq" cmpd="thickThin">
            <a:solidFill>
              <a:srgbClr val="000000"/>
            </a:solidFill>
            <a:prstDash val="solid"/>
            <a:miter lim="800000"/>
          </a:ln>
          <a:effectLst>
            <a:innerShdw blurRad="76200">
              <a:srgbClr val="000000"/>
            </a:innerShdw>
          </a:effectLst>
        </p:spPr>
      </p:pic>
      <p:pic>
        <p:nvPicPr>
          <p:cNvPr id="5" name="图片 4"/>
          <p:cNvPicPr>
            <a:picLocks noChangeAspect="1"/>
          </p:cNvPicPr>
          <p:nvPr/>
        </p:nvPicPr>
        <p:blipFill rotWithShape="1">
          <a:blip r:embed="rId5"/>
          <a:srcRect l="15884" t="1695" r="17567"/>
          <a:stretch/>
        </p:blipFill>
        <p:spPr>
          <a:xfrm>
            <a:off x="356662" y="4295042"/>
            <a:ext cx="1272132" cy="1503335"/>
          </a:xfrm>
          <a:prstGeom prst="rect">
            <a:avLst/>
          </a:prstGeom>
        </p:spPr>
      </p:pic>
      <p:sp>
        <p:nvSpPr>
          <p:cNvPr id="6" name="圆角矩形标注 5"/>
          <p:cNvSpPr/>
          <p:nvPr/>
        </p:nvSpPr>
        <p:spPr>
          <a:xfrm>
            <a:off x="2837744" y="2584427"/>
            <a:ext cx="2811924" cy="1714299"/>
          </a:xfrm>
          <a:prstGeom prst="wedgeRoundRectCallout">
            <a:avLst>
              <a:gd name="adj1" fmla="val -94161"/>
              <a:gd name="adj2" fmla="val 91867"/>
              <a:gd name="adj3" fmla="val 16667"/>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noProof="0" dirty="0">
                <a:ln>
                  <a:noFill/>
                </a:ln>
                <a:solidFill>
                  <a:srgbClr val="FFFFFF"/>
                </a:solidFill>
                <a:effectLst/>
                <a:uLnTx/>
                <a:uFillTx/>
                <a:latin typeface="Times New Roman" panose="02020603050405020304" pitchFamily="18" charset="0"/>
                <a:ea typeface="微软雅黑"/>
                <a:cs typeface="+mn-cs"/>
              </a:rPr>
              <a:t>第三条：本法所称的作品，是指文学、艺术和科学领域内具有独创性并能以一定形式表现的智力成果。</a:t>
            </a:r>
          </a:p>
        </p:txBody>
      </p:sp>
      <p:sp>
        <p:nvSpPr>
          <p:cNvPr id="8" name="左大括号 7"/>
          <p:cNvSpPr/>
          <p:nvPr/>
        </p:nvSpPr>
        <p:spPr>
          <a:xfrm>
            <a:off x="5680193" y="2802709"/>
            <a:ext cx="492971" cy="1162373"/>
          </a:xfrm>
          <a:prstGeom prst="leftBrace">
            <a:avLst/>
          </a:prstGeom>
        </p:spPr>
        <p:style>
          <a:lnRef idx="3">
            <a:schemeClr val="accent4"/>
          </a:lnRef>
          <a:fillRef idx="0">
            <a:schemeClr val="accent4"/>
          </a:fillRef>
          <a:effectRef idx="2">
            <a:schemeClr val="accent4"/>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noProof="0">
              <a:ln>
                <a:noFill/>
              </a:ln>
              <a:solidFill>
                <a:srgbClr val="000000"/>
              </a:solidFill>
              <a:effectLst/>
              <a:uLnTx/>
              <a:uFillTx/>
              <a:latin typeface="Times New Roman" panose="02020603050405020304" pitchFamily="18" charset="0"/>
              <a:ea typeface="微软雅黑"/>
              <a:cs typeface="+mn-cs"/>
            </a:endParaRPr>
          </a:p>
        </p:txBody>
      </p:sp>
      <p:sp>
        <p:nvSpPr>
          <p:cNvPr id="9" name="矩形 8"/>
          <p:cNvSpPr/>
          <p:nvPr/>
        </p:nvSpPr>
        <p:spPr>
          <a:xfrm>
            <a:off x="5926679" y="2722177"/>
            <a:ext cx="2651018" cy="132343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sng" strike="noStrike" kern="1200" cap="none" spc="0" normalizeH="0" noProof="0" dirty="0">
                <a:ln>
                  <a:noFill/>
                </a:ln>
                <a:solidFill>
                  <a:srgbClr val="00B050"/>
                </a:solidFill>
                <a:effectLst/>
                <a:uLnTx/>
                <a:uFillTx/>
                <a:latin typeface="Times New Roman" panose="02020603050405020304" pitchFamily="18" charset="0"/>
                <a:ea typeface="微软雅黑"/>
                <a:cs typeface="+mn-cs"/>
              </a:rPr>
              <a:t>（</a:t>
            </a:r>
            <a:r>
              <a:rPr kumimoji="0" lang="en-US" altLang="zh-CN" sz="2000" b="1" i="0" u="sng" strike="noStrike" kern="1200" cap="none" spc="0" normalizeH="0" noProof="0" dirty="0">
                <a:ln>
                  <a:noFill/>
                </a:ln>
                <a:solidFill>
                  <a:srgbClr val="00B050"/>
                </a:solidFill>
                <a:effectLst/>
                <a:uLnTx/>
                <a:uFillTx/>
                <a:latin typeface="Times New Roman" panose="02020603050405020304" pitchFamily="18" charset="0"/>
                <a:ea typeface="微软雅黑"/>
                <a:cs typeface="+mn-cs"/>
              </a:rPr>
              <a:t>1</a:t>
            </a:r>
            <a:r>
              <a:rPr kumimoji="0" lang="zh-CN" altLang="en-US" sz="2000" b="1" i="0" u="sng" strike="noStrike" kern="1200" cap="none" spc="0" normalizeH="0" noProof="0" dirty="0">
                <a:ln>
                  <a:noFill/>
                </a:ln>
                <a:solidFill>
                  <a:srgbClr val="00B050"/>
                </a:solidFill>
                <a:effectLst/>
                <a:uLnTx/>
                <a:uFillTx/>
                <a:latin typeface="Times New Roman" panose="02020603050405020304" pitchFamily="18" charset="0"/>
                <a:ea typeface="微软雅黑"/>
                <a:cs typeface="+mn-cs"/>
              </a:rPr>
              <a:t>）具有独创性；</a:t>
            </a:r>
            <a:endParaRPr kumimoji="0" lang="en-US" altLang="zh-CN" sz="2000" b="1" i="0" u="sng" strike="noStrike" kern="1200" cap="none" spc="0" normalizeH="0" noProof="0" dirty="0">
              <a:ln>
                <a:noFill/>
              </a:ln>
              <a:solidFill>
                <a:srgbClr val="00B050"/>
              </a:solidFill>
              <a:effectLst/>
              <a:uLnTx/>
              <a:uFillTx/>
              <a:latin typeface="Times New Roman" panose="02020603050405020304" pitchFamily="18" charset="0"/>
              <a:ea typeface="微软雅黑"/>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noProof="0" dirty="0">
                <a:ln>
                  <a:noFill/>
                </a:ln>
                <a:solidFill>
                  <a:srgbClr val="000000"/>
                </a:solidFill>
                <a:effectLst/>
                <a:uLnTx/>
                <a:uFillTx/>
                <a:latin typeface="Times New Roman" panose="02020603050405020304" pitchFamily="18" charset="0"/>
                <a:ea typeface="微软雅黑"/>
                <a:cs typeface="+mn-cs"/>
              </a:rPr>
              <a:t>（</a:t>
            </a:r>
            <a:r>
              <a:rPr kumimoji="0" lang="en-US" altLang="zh-CN" sz="2000" b="0" i="0" u="none" strike="noStrike" kern="1200" cap="none" spc="0" normalizeH="0" noProof="0" dirty="0">
                <a:ln>
                  <a:noFill/>
                </a:ln>
                <a:solidFill>
                  <a:srgbClr val="000000"/>
                </a:solidFill>
                <a:effectLst/>
                <a:uLnTx/>
                <a:uFillTx/>
                <a:latin typeface="Times New Roman" panose="02020603050405020304" pitchFamily="18" charset="0"/>
                <a:ea typeface="微软雅黑"/>
                <a:cs typeface="+mn-cs"/>
              </a:rPr>
              <a:t>2</a:t>
            </a:r>
            <a:r>
              <a:rPr kumimoji="0" lang="zh-CN" altLang="en-US" sz="2000" b="0" i="0" u="none" strike="noStrike" kern="1200" cap="none" spc="0" normalizeH="0" noProof="0" dirty="0">
                <a:ln>
                  <a:noFill/>
                </a:ln>
                <a:solidFill>
                  <a:srgbClr val="000000"/>
                </a:solidFill>
                <a:effectLst/>
                <a:uLnTx/>
                <a:uFillTx/>
                <a:latin typeface="Times New Roman" panose="02020603050405020304" pitchFamily="18" charset="0"/>
                <a:ea typeface="微软雅黑"/>
                <a:cs typeface="+mn-cs"/>
              </a:rPr>
              <a:t>）具有可复制性；</a:t>
            </a:r>
            <a:endParaRPr kumimoji="0" lang="en-US" altLang="zh-CN" sz="2000" b="0" i="0" u="none" strike="noStrike" kern="1200" cap="none" spc="0" normalizeH="0" noProof="0" dirty="0">
              <a:ln>
                <a:noFill/>
              </a:ln>
              <a:solidFill>
                <a:srgbClr val="000000"/>
              </a:solidFill>
              <a:effectLst/>
              <a:uLnTx/>
              <a:uFillTx/>
              <a:latin typeface="Times New Roman" panose="02020603050405020304" pitchFamily="18" charset="0"/>
              <a:ea typeface="微软雅黑"/>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noProof="0" dirty="0">
                <a:ln>
                  <a:noFill/>
                </a:ln>
                <a:solidFill>
                  <a:srgbClr val="000000"/>
                </a:solidFill>
                <a:effectLst/>
                <a:uLnTx/>
                <a:uFillTx/>
                <a:latin typeface="Times New Roman" panose="02020603050405020304" pitchFamily="18" charset="0"/>
                <a:ea typeface="微软雅黑"/>
                <a:cs typeface="+mn-cs"/>
              </a:rPr>
              <a:t>（</a:t>
            </a:r>
            <a:r>
              <a:rPr kumimoji="0" lang="en-US" altLang="zh-CN" sz="2000" b="0" i="0" u="none" strike="noStrike" kern="1200" cap="none" spc="0" normalizeH="0" noProof="0" dirty="0">
                <a:ln>
                  <a:noFill/>
                </a:ln>
                <a:solidFill>
                  <a:srgbClr val="000000"/>
                </a:solidFill>
                <a:effectLst/>
                <a:uLnTx/>
                <a:uFillTx/>
                <a:latin typeface="Times New Roman" panose="02020603050405020304" pitchFamily="18" charset="0"/>
                <a:ea typeface="微软雅黑"/>
                <a:cs typeface="+mn-cs"/>
              </a:rPr>
              <a:t>3</a:t>
            </a:r>
            <a:r>
              <a:rPr kumimoji="0" lang="zh-CN" altLang="en-US" sz="2000" b="0" i="0" u="none" strike="noStrike" kern="1200" cap="none" spc="0" normalizeH="0" noProof="0" dirty="0">
                <a:ln>
                  <a:noFill/>
                </a:ln>
                <a:solidFill>
                  <a:srgbClr val="000000"/>
                </a:solidFill>
                <a:effectLst/>
                <a:uLnTx/>
                <a:uFillTx/>
                <a:latin typeface="Times New Roman" panose="02020603050405020304" pitchFamily="18" charset="0"/>
                <a:ea typeface="微软雅黑"/>
                <a:cs typeface="+mn-cs"/>
              </a:rPr>
              <a:t>）属于文学、艺术      和科学领域的内容。</a:t>
            </a:r>
          </a:p>
        </p:txBody>
      </p:sp>
      <p:grpSp>
        <p:nvGrpSpPr>
          <p:cNvPr id="12" name="组合 11"/>
          <p:cNvGrpSpPr/>
          <p:nvPr/>
        </p:nvGrpSpPr>
        <p:grpSpPr>
          <a:xfrm>
            <a:off x="2661825" y="4587893"/>
            <a:ext cx="6409201" cy="1747720"/>
            <a:chOff x="3419035" y="5546207"/>
            <a:chExt cx="4357999" cy="1253558"/>
          </a:xfrm>
        </p:grpSpPr>
        <p:sp>
          <p:nvSpPr>
            <p:cNvPr id="10" name="圆角矩形标注 9"/>
            <p:cNvSpPr/>
            <p:nvPr/>
          </p:nvSpPr>
          <p:spPr>
            <a:xfrm rot="10800000">
              <a:off x="3419035" y="5546207"/>
              <a:ext cx="4357999" cy="1231631"/>
            </a:xfrm>
            <a:prstGeom prst="wedgeRoundRectCallout">
              <a:avLst>
                <a:gd name="adj1" fmla="val 65163"/>
                <a:gd name="adj2" fmla="val 15221"/>
                <a:gd name="adj3" fmla="val 16667"/>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000" b="0" i="0" u="none" strike="noStrike" kern="1200" cap="none" spc="0" normalizeH="0" noProof="0">
                <a:ln>
                  <a:noFill/>
                </a:ln>
                <a:solidFill>
                  <a:srgbClr val="FFFFFF"/>
                </a:solidFill>
                <a:effectLst/>
                <a:uLnTx/>
                <a:uFillTx/>
                <a:latin typeface="Times New Roman" panose="02020603050405020304" pitchFamily="18" charset="0"/>
                <a:ea typeface="微软雅黑"/>
                <a:cs typeface="+mn-cs"/>
              </a:endParaRPr>
            </a:p>
          </p:txBody>
        </p:sp>
        <p:sp>
          <p:nvSpPr>
            <p:cNvPr id="11" name="矩形 10"/>
            <p:cNvSpPr/>
            <p:nvPr/>
          </p:nvSpPr>
          <p:spPr>
            <a:xfrm>
              <a:off x="3514696" y="5629771"/>
              <a:ext cx="4248615" cy="116999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noProof="0" dirty="0">
                  <a:ln>
                    <a:noFill/>
                  </a:ln>
                  <a:solidFill>
                    <a:srgbClr val="000000"/>
                  </a:solidFill>
                  <a:effectLst/>
                  <a:uLnTx/>
                  <a:uFillTx/>
                  <a:latin typeface="Times New Roman" panose="02020603050405020304" pitchFamily="18" charset="0"/>
                  <a:ea typeface="微软雅黑"/>
                  <a:cs typeface="+mn-cs"/>
                </a:rPr>
                <a:t>第十一条 著作权属于作者，本法另有规定的除外。</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noProof="0" dirty="0">
                  <a:ln>
                    <a:noFill/>
                  </a:ln>
                  <a:solidFill>
                    <a:srgbClr val="000000"/>
                  </a:solidFill>
                  <a:effectLst/>
                  <a:uLnTx/>
                  <a:uFillTx/>
                  <a:latin typeface="Times New Roman" panose="02020603050405020304" pitchFamily="18" charset="0"/>
                  <a:ea typeface="微软雅黑"/>
                  <a:cs typeface="+mn-cs"/>
                </a:rPr>
                <a:t>创作作品的自然人是作者。</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noProof="0" dirty="0">
                  <a:ln>
                    <a:noFill/>
                  </a:ln>
                  <a:solidFill>
                    <a:srgbClr val="000000"/>
                  </a:solidFill>
                  <a:effectLst/>
                  <a:uLnTx/>
                  <a:uFillTx/>
                  <a:latin typeface="Times New Roman" panose="02020603050405020304" pitchFamily="18" charset="0"/>
                  <a:ea typeface="微软雅黑"/>
                  <a:cs typeface="+mn-cs"/>
                </a:rPr>
                <a:t>由法人或者非法人组织主持，代表法人或者非法人组织意志创作，并由法人或者非法人组织承担责任的作品，法人或者非法人组织视为作者。</a:t>
              </a:r>
            </a:p>
          </p:txBody>
        </p:sp>
      </p:grpSp>
      <p:pic>
        <p:nvPicPr>
          <p:cNvPr id="13" name="图片 12"/>
          <p:cNvPicPr>
            <a:picLocks noChangeAspect="1"/>
          </p:cNvPicPr>
          <p:nvPr/>
        </p:nvPicPr>
        <p:blipFill>
          <a:blip r:embed="rId6"/>
          <a:stretch>
            <a:fillRect/>
          </a:stretch>
        </p:blipFill>
        <p:spPr>
          <a:xfrm>
            <a:off x="9269235" y="4273573"/>
            <a:ext cx="1797294" cy="1180704"/>
          </a:xfrm>
          <a:prstGeom prst="rect">
            <a:avLst/>
          </a:prstGeom>
          <a:ln>
            <a:noFill/>
          </a:ln>
          <a:effectLst>
            <a:outerShdw blurRad="292100" dist="139700" dir="2700000" algn="tl" rotWithShape="0">
              <a:srgbClr val="333333">
                <a:alpha val="65000"/>
              </a:srgbClr>
            </a:outerShdw>
          </a:effectLst>
        </p:spPr>
      </p:pic>
      <p:sp>
        <p:nvSpPr>
          <p:cNvPr id="7" name="对话气泡: 椭圆形 6">
            <a:extLst>
              <a:ext uri="{FF2B5EF4-FFF2-40B4-BE49-F238E27FC236}">
                <a16:creationId xmlns:a16="http://schemas.microsoft.com/office/drawing/2014/main" id="{FC838D0F-CA39-429A-A010-5BF588616E01}"/>
              </a:ext>
            </a:extLst>
          </p:cNvPr>
          <p:cNvSpPr/>
          <p:nvPr/>
        </p:nvSpPr>
        <p:spPr>
          <a:xfrm>
            <a:off x="8471840" y="1757483"/>
            <a:ext cx="3175833" cy="2060177"/>
          </a:xfrm>
          <a:prstGeom prst="wedgeEllipseCallout">
            <a:avLst/>
          </a:prstGeom>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noProof="0" dirty="0">
                <a:ln>
                  <a:noFill/>
                </a:ln>
                <a:solidFill>
                  <a:srgbClr val="000000"/>
                </a:solidFill>
                <a:effectLst/>
                <a:uLnTx/>
                <a:uFillTx/>
                <a:latin typeface="Times New Roman" panose="02020603050405020304" pitchFamily="18" charset="0"/>
                <a:ea typeface="微软雅黑"/>
                <a:cs typeface="+mn-cs"/>
              </a:rPr>
              <a:t>1.</a:t>
            </a:r>
            <a:r>
              <a:rPr kumimoji="0" lang="zh-CN" altLang="en-US" sz="2400" b="1" i="0" u="none" strike="noStrike" kern="1200" cap="none" spc="0" normalizeH="0" noProof="0" dirty="0">
                <a:ln>
                  <a:noFill/>
                </a:ln>
                <a:solidFill>
                  <a:srgbClr val="000000"/>
                </a:solidFill>
                <a:effectLst/>
                <a:uLnTx/>
                <a:uFillTx/>
                <a:latin typeface="Times New Roman" panose="02020603050405020304" pitchFamily="18" charset="0"/>
                <a:ea typeface="微软雅黑"/>
                <a:cs typeface="+mn-cs"/>
              </a:rPr>
              <a:t>独创性思考？</a:t>
            </a:r>
            <a:endParaRPr kumimoji="0" lang="en-US" altLang="zh-CN" sz="2400" b="1" i="0" u="none" strike="noStrike" kern="1200" cap="none" spc="0" normalizeH="0" noProof="0" dirty="0">
              <a:ln>
                <a:noFill/>
              </a:ln>
              <a:solidFill>
                <a:srgbClr val="000000"/>
              </a:solidFill>
              <a:effectLst/>
              <a:uLnTx/>
              <a:uFillTx/>
              <a:latin typeface="Times New Roman" panose="02020603050405020304" pitchFamily="18" charset="0"/>
              <a:ea typeface="微软雅黑"/>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noProof="0" dirty="0">
                <a:ln>
                  <a:noFill/>
                </a:ln>
                <a:solidFill>
                  <a:srgbClr val="000000"/>
                </a:solidFill>
                <a:effectLst/>
                <a:uLnTx/>
                <a:uFillTx/>
                <a:latin typeface="Times New Roman" panose="02020603050405020304" pitchFamily="18" charset="0"/>
                <a:ea typeface="微软雅黑"/>
                <a:cs typeface="+mn-cs"/>
              </a:rPr>
              <a:t>2.</a:t>
            </a:r>
            <a:r>
              <a:rPr kumimoji="0" lang="zh-CN" altLang="en-US" sz="2400" b="1" i="0" u="none" strike="noStrike" kern="1200" cap="none" spc="0" normalizeH="0" noProof="0" dirty="0">
                <a:ln>
                  <a:noFill/>
                </a:ln>
                <a:solidFill>
                  <a:srgbClr val="000000"/>
                </a:solidFill>
                <a:effectLst/>
                <a:uLnTx/>
                <a:uFillTx/>
                <a:latin typeface="Times New Roman" panose="02020603050405020304" pitchFamily="18" charset="0"/>
                <a:ea typeface="微软雅黑"/>
                <a:cs typeface="+mn-cs"/>
              </a:rPr>
              <a:t>作者是否必须是“人”？</a:t>
            </a:r>
          </a:p>
        </p:txBody>
      </p:sp>
      <p:sp>
        <p:nvSpPr>
          <p:cNvPr id="14" name="文本框 13">
            <a:extLst>
              <a:ext uri="{FF2B5EF4-FFF2-40B4-BE49-F238E27FC236}">
                <a16:creationId xmlns:a16="http://schemas.microsoft.com/office/drawing/2014/main" id="{D90D8CA4-4635-4AAA-93CC-35F244C62FAB}"/>
              </a:ext>
            </a:extLst>
          </p:cNvPr>
          <p:cNvSpPr txBox="1"/>
          <p:nvPr/>
        </p:nvSpPr>
        <p:spPr>
          <a:xfrm>
            <a:off x="6696347" y="6366187"/>
            <a:ext cx="5712447" cy="43088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0" normalizeH="0" noProof="0" dirty="0">
                <a:ln>
                  <a:noFill/>
                </a:ln>
                <a:solidFill>
                  <a:srgbClr val="000000"/>
                </a:solidFill>
                <a:effectLst/>
                <a:uLnTx/>
                <a:uFillTx/>
                <a:latin typeface="Times New Roman" panose="02020603050405020304" pitchFamily="18" charset="0"/>
                <a:ea typeface="微软雅黑"/>
                <a:cs typeface="+mn-cs"/>
              </a:rPr>
              <a:t>蔡海宁 冯帆：</a:t>
            </a:r>
            <a:r>
              <a:rPr kumimoji="0" lang="en-US" altLang="zh-CN" sz="1100" b="0" i="0" u="none" strike="noStrike" kern="1200" cap="none" spc="0" normalizeH="0" noProof="0" dirty="0">
                <a:ln>
                  <a:noFill/>
                </a:ln>
                <a:solidFill>
                  <a:srgbClr val="000000"/>
                </a:solidFill>
                <a:effectLst/>
                <a:uLnTx/>
                <a:uFillTx/>
                <a:latin typeface="Times New Roman" panose="02020603050405020304" pitchFamily="18" charset="0"/>
                <a:ea typeface="微软雅黑"/>
                <a:cs typeface="+mn-cs"/>
              </a:rPr>
              <a:t>《</a:t>
            </a:r>
            <a:r>
              <a:rPr kumimoji="0" lang="zh-CN" altLang="en-US" sz="1100" b="0" i="0" u="none" strike="noStrike" kern="1200" cap="none" spc="0" normalizeH="0" noProof="0" dirty="0">
                <a:ln>
                  <a:noFill/>
                </a:ln>
                <a:solidFill>
                  <a:srgbClr val="000000"/>
                </a:solidFill>
                <a:effectLst/>
                <a:uLnTx/>
                <a:uFillTx/>
                <a:latin typeface="Times New Roman" panose="02020603050405020304" pitchFamily="18" charset="0"/>
                <a:ea typeface="微软雅黑"/>
                <a:cs typeface="+mn-cs"/>
              </a:rPr>
              <a:t>网络与高新技术法律前沿</a:t>
            </a:r>
            <a:r>
              <a:rPr kumimoji="0" lang="en-US" altLang="zh-CN" sz="1100" b="0" i="0" u="none" strike="noStrike" kern="1200" cap="none" spc="0" normalizeH="0" noProof="0" dirty="0">
                <a:ln>
                  <a:noFill/>
                </a:ln>
                <a:solidFill>
                  <a:srgbClr val="000000"/>
                </a:solidFill>
                <a:effectLst/>
                <a:uLnTx/>
                <a:uFillTx/>
                <a:latin typeface="Times New Roman" panose="02020603050405020304" pitchFamily="18" charset="0"/>
                <a:ea typeface="微软雅黑"/>
                <a:cs typeface="+mn-cs"/>
              </a:rPr>
              <a:t>》</a:t>
            </a:r>
            <a:r>
              <a:rPr kumimoji="0" lang="zh-CN" altLang="en-US" sz="1100" b="0" i="0" u="none" strike="noStrike" kern="1200" cap="none" spc="0" normalizeH="0" noProof="0" dirty="0">
                <a:ln>
                  <a:noFill/>
                </a:ln>
                <a:solidFill>
                  <a:srgbClr val="000000"/>
                </a:solidFill>
                <a:effectLst/>
                <a:uLnTx/>
                <a:uFillTx/>
                <a:latin typeface="Times New Roman" panose="02020603050405020304" pitchFamily="18" charset="0"/>
                <a:ea typeface="微软雅黑"/>
                <a:cs typeface="+mn-cs"/>
              </a:rPr>
              <a:t>，法律出版社，第十四卷，</a:t>
            </a:r>
            <a:r>
              <a:rPr kumimoji="0" lang="en-US" altLang="zh-CN" sz="1100" b="0" i="0" u="none" strike="noStrike" kern="1200" cap="none" spc="0" normalizeH="0" noProof="0" dirty="0">
                <a:ln>
                  <a:noFill/>
                </a:ln>
                <a:solidFill>
                  <a:srgbClr val="000000"/>
                </a:solidFill>
                <a:effectLst/>
                <a:uLnTx/>
                <a:uFillTx/>
                <a:latin typeface="Times New Roman" panose="02020603050405020304" pitchFamily="18" charset="0"/>
                <a:ea typeface="微软雅黑"/>
                <a:cs typeface="+mn-cs"/>
              </a:rPr>
              <a:t>2020</a:t>
            </a:r>
            <a:r>
              <a:rPr kumimoji="0" lang="zh-CN" altLang="en-US" sz="1100" b="0" i="0" u="none" strike="noStrike" kern="1200" cap="none" spc="0" normalizeH="0" noProof="0" dirty="0">
                <a:ln>
                  <a:noFill/>
                </a:ln>
                <a:solidFill>
                  <a:srgbClr val="000000"/>
                </a:solidFill>
                <a:effectLst/>
                <a:uLnTx/>
                <a:uFillTx/>
                <a:latin typeface="Times New Roman" panose="02020603050405020304" pitchFamily="18" charset="0"/>
                <a:ea typeface="微软雅黑"/>
                <a:cs typeface="+mn-cs"/>
              </a:rPr>
              <a:t>，第</a:t>
            </a:r>
            <a:r>
              <a:rPr kumimoji="0" lang="en-US" altLang="zh-CN" sz="1100" b="0" i="0" u="none" strike="noStrike" kern="1200" cap="none" spc="0" normalizeH="0" noProof="0" dirty="0">
                <a:ln>
                  <a:noFill/>
                </a:ln>
                <a:solidFill>
                  <a:srgbClr val="000000"/>
                </a:solidFill>
                <a:effectLst/>
                <a:uLnTx/>
                <a:uFillTx/>
                <a:latin typeface="Times New Roman" panose="02020603050405020304" pitchFamily="18" charset="0"/>
                <a:ea typeface="微软雅黑"/>
                <a:cs typeface="+mn-cs"/>
              </a:rPr>
              <a:t>163</a:t>
            </a:r>
            <a:r>
              <a:rPr kumimoji="0" lang="zh-CN" altLang="en-US" sz="1100" b="0" i="0" u="none" strike="noStrike" kern="1200" cap="none" spc="0" normalizeH="0" noProof="0" dirty="0">
                <a:ln>
                  <a:noFill/>
                </a:ln>
                <a:solidFill>
                  <a:srgbClr val="000000"/>
                </a:solidFill>
                <a:effectLst/>
                <a:uLnTx/>
                <a:uFillTx/>
                <a:latin typeface="Times New Roman" panose="02020603050405020304" pitchFamily="18" charset="0"/>
                <a:ea typeface="微软雅黑"/>
                <a:cs typeface="+mn-cs"/>
              </a:rPr>
              <a:t>页</a:t>
            </a:r>
            <a:endParaRPr kumimoji="0" lang="en-US" altLang="zh-CN" sz="1100" b="0" i="0" u="none" strike="noStrike" kern="1200" cap="none" spc="0" normalizeH="0" noProof="0" dirty="0">
              <a:ln>
                <a:noFill/>
              </a:ln>
              <a:solidFill>
                <a:srgbClr val="000000"/>
              </a:solidFill>
              <a:effectLst/>
              <a:uLnTx/>
              <a:uFillTx/>
              <a:latin typeface="Times New Roman" panose="02020603050405020304" pitchFamily="18" charset="0"/>
              <a:ea typeface="微软雅黑"/>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0" normalizeH="0" noProof="0" dirty="0">
                <a:ln>
                  <a:noFill/>
                </a:ln>
                <a:solidFill>
                  <a:srgbClr val="000000"/>
                </a:solidFill>
                <a:effectLst/>
                <a:uLnTx/>
                <a:uFillTx/>
                <a:latin typeface="Times New Roman" panose="02020603050405020304" pitchFamily="18" charset="0"/>
                <a:ea typeface="微软雅黑"/>
                <a:cs typeface="+mn-cs"/>
              </a:rPr>
              <a:t>陈际红，钱璐，人工智能生成物能否获得法律保护</a:t>
            </a:r>
          </a:p>
        </p:txBody>
      </p:sp>
    </p:spTree>
    <p:custDataLst>
      <p:tags r:id="rId1"/>
    </p:custDataLst>
    <p:extLst>
      <p:ext uri="{BB962C8B-B14F-4D97-AF65-F5344CB8AC3E}">
        <p14:creationId xmlns:p14="http://schemas.microsoft.com/office/powerpoint/2010/main" val="2702435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6"/>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8"/>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12"/>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wipe(down)">
                                      <p:cBhvr>
                                        <p:cTn id="30" dur="500"/>
                                        <p:tgtEl>
                                          <p:spTgt spid="13"/>
                                        </p:tgtEl>
                                      </p:cBhvr>
                                    </p:animEffect>
                                  </p:childTnLst>
                                </p:cTn>
                              </p:par>
                              <p:par>
                                <p:cTn id="31" presetID="22" presetClass="entr" presetSubtype="4" fill="hold" grpId="0" nodeType="withEffect">
                                  <p:stCondLst>
                                    <p:cond delay="0"/>
                                  </p:stCondLst>
                                  <p:childTnLst>
                                    <p:set>
                                      <p:cBhvr>
                                        <p:cTn id="32" dur="1" fill="hold">
                                          <p:stCondLst>
                                            <p:cond delay="0"/>
                                          </p:stCondLst>
                                        </p:cTn>
                                        <p:tgtEl>
                                          <p:spTgt spid="7"/>
                                        </p:tgtEl>
                                        <p:attrNameLst>
                                          <p:attrName>style.visibility</p:attrName>
                                        </p:attrNameLst>
                                      </p:cBhvr>
                                      <p:to>
                                        <p:strVal val="visible"/>
                                      </p:to>
                                    </p:set>
                                    <p:animEffect transition="in" filter="wipe(down)">
                                      <p:cBhvr>
                                        <p:cTn id="3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9" grpId="0"/>
      <p:bldP spid="7"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605725" y="478873"/>
            <a:ext cx="11353800" cy="83099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noProof="0" dirty="0">
                <a:ln>
                  <a:noFill/>
                </a:ln>
                <a:solidFill>
                  <a:srgbClr val="000000"/>
                </a:solidFill>
                <a:effectLst/>
                <a:uLnTx/>
                <a:uFillTx/>
                <a:latin typeface="Times New Roman" panose="02020603050405020304" pitchFamily="18" charset="0"/>
                <a:ea typeface="微软雅黑"/>
                <a:cs typeface="+mn-cs"/>
              </a:rPr>
              <a:t>案例一、北京菲林律师事务所诉北京百度网讯科技有限公司侵害文字作品著作权案</a:t>
            </a:r>
            <a:endParaRPr kumimoji="0" lang="en-US" altLang="zh-CN" sz="2400" b="0" i="0" u="none" strike="noStrike" kern="1200" cap="none" spc="0" normalizeH="0" noProof="0" dirty="0">
              <a:ln>
                <a:noFill/>
              </a:ln>
              <a:solidFill>
                <a:srgbClr val="000000"/>
              </a:solidFill>
              <a:effectLst/>
              <a:uLnTx/>
              <a:uFillTx/>
              <a:latin typeface="Times New Roman" panose="02020603050405020304" pitchFamily="18" charset="0"/>
              <a:ea typeface="微软雅黑"/>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noProof="0" dirty="0">
                <a:ln>
                  <a:noFill/>
                </a:ln>
                <a:solidFill>
                  <a:srgbClr val="0070C0"/>
                </a:solidFill>
                <a:effectLst/>
                <a:uLnTx/>
                <a:uFillTx/>
                <a:latin typeface="Times New Roman" panose="02020603050405020304" pitchFamily="18" charset="0"/>
                <a:ea typeface="微软雅黑"/>
                <a:cs typeface="+mn-cs"/>
              </a:rPr>
              <a:t>——</a:t>
            </a:r>
            <a:r>
              <a:rPr kumimoji="0" lang="zh-CN" altLang="en-US" sz="2400" b="0" i="0" u="none" strike="noStrike" kern="1200" cap="none" spc="0" normalizeH="0" noProof="0" dirty="0">
                <a:ln>
                  <a:noFill/>
                </a:ln>
                <a:solidFill>
                  <a:srgbClr val="0070C0"/>
                </a:solidFill>
                <a:effectLst/>
                <a:uLnTx/>
                <a:uFillTx/>
                <a:latin typeface="Times New Roman" panose="02020603050405020304" pitchFamily="18" charset="0"/>
                <a:ea typeface="微软雅黑"/>
                <a:cs typeface="+mn-cs"/>
              </a:rPr>
              <a:t>计算机软件智能生成内容不构成作品</a:t>
            </a:r>
          </a:p>
        </p:txBody>
      </p:sp>
      <p:sp>
        <p:nvSpPr>
          <p:cNvPr id="5" name="矩形 4"/>
          <p:cNvSpPr/>
          <p:nvPr/>
        </p:nvSpPr>
        <p:spPr>
          <a:xfrm>
            <a:off x="318584" y="1973298"/>
            <a:ext cx="11554832" cy="3269100"/>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2000" b="0" i="0" u="none" strike="noStrike" kern="1200" cap="none" spc="0" normalizeH="0" noProof="0" dirty="0">
                <a:ln>
                  <a:noFill/>
                </a:ln>
                <a:solidFill>
                  <a:srgbClr val="000000"/>
                </a:solidFill>
                <a:effectLst/>
                <a:uLnTx/>
                <a:uFillTx/>
                <a:latin typeface="Times New Roman" panose="02020603050405020304" pitchFamily="18" charset="0"/>
                <a:ea typeface="微软雅黑"/>
                <a:cs typeface="+mn-cs"/>
              </a:rPr>
              <a:t>　　</a:t>
            </a:r>
            <a:r>
              <a:rPr kumimoji="0" lang="en-US" altLang="zh-CN" sz="2000" b="0" i="0" u="none" strike="noStrike" kern="1200" cap="none" spc="0" normalizeH="0" noProof="0" dirty="0">
                <a:ln>
                  <a:noFill/>
                </a:ln>
                <a:solidFill>
                  <a:srgbClr val="000000"/>
                </a:solidFill>
                <a:effectLst/>
                <a:uLnTx/>
                <a:uFillTx/>
                <a:latin typeface="Times New Roman" panose="02020603050405020304" pitchFamily="18" charset="0"/>
                <a:ea typeface="微软雅黑"/>
                <a:cs typeface="+mn-cs"/>
              </a:rPr>
              <a:t>【</a:t>
            </a:r>
            <a:r>
              <a:rPr kumimoji="0" lang="zh-CN" altLang="en-US" sz="2000" b="0" i="0" u="none" strike="noStrike" kern="1200" cap="none" spc="0" normalizeH="0" noProof="0" dirty="0">
                <a:ln>
                  <a:noFill/>
                </a:ln>
                <a:solidFill>
                  <a:srgbClr val="000000"/>
                </a:solidFill>
                <a:effectLst/>
                <a:uLnTx/>
                <a:uFillTx/>
                <a:latin typeface="Times New Roman" panose="02020603050405020304" pitchFamily="18" charset="0"/>
                <a:ea typeface="微软雅黑"/>
                <a:cs typeface="+mn-cs"/>
              </a:rPr>
              <a:t>基本案情</a:t>
            </a:r>
            <a:r>
              <a:rPr kumimoji="0" lang="en-US" altLang="zh-CN" sz="2000" b="0" i="0" u="none" strike="noStrike" kern="1200" cap="none" spc="0" normalizeH="0" noProof="0" dirty="0">
                <a:ln>
                  <a:noFill/>
                </a:ln>
                <a:solidFill>
                  <a:srgbClr val="000000"/>
                </a:solidFill>
                <a:effectLst/>
                <a:uLnTx/>
                <a:uFillTx/>
                <a:latin typeface="Times New Roman" panose="02020603050405020304" pitchFamily="18" charset="0"/>
                <a:ea typeface="微软雅黑"/>
                <a:cs typeface="+mn-cs"/>
              </a:rPr>
              <a:t>】</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2000" b="0" i="0" u="none" strike="noStrike" kern="1200" cap="none" spc="0" normalizeH="0" noProof="0" dirty="0">
                <a:ln>
                  <a:noFill/>
                </a:ln>
                <a:solidFill>
                  <a:srgbClr val="000000"/>
                </a:solidFill>
                <a:effectLst/>
                <a:uLnTx/>
                <a:uFillTx/>
                <a:latin typeface="Times New Roman" panose="02020603050405020304" pitchFamily="18" charset="0"/>
                <a:ea typeface="微软雅黑"/>
                <a:cs typeface="+mn-cs"/>
              </a:rPr>
              <a:t>　　原告于</a:t>
            </a:r>
            <a:r>
              <a:rPr kumimoji="0" lang="en-US" altLang="zh-CN" sz="2000" b="0" i="0" u="none" strike="noStrike" kern="1200" cap="none" spc="0" normalizeH="0" noProof="0" dirty="0">
                <a:ln>
                  <a:noFill/>
                </a:ln>
                <a:solidFill>
                  <a:srgbClr val="000000"/>
                </a:solidFill>
                <a:effectLst/>
                <a:uLnTx/>
                <a:uFillTx/>
                <a:latin typeface="Times New Roman" panose="02020603050405020304" pitchFamily="18" charset="0"/>
                <a:ea typeface="微软雅黑"/>
                <a:cs typeface="+mn-cs"/>
              </a:rPr>
              <a:t>2018</a:t>
            </a:r>
            <a:r>
              <a:rPr kumimoji="0" lang="zh-CN" altLang="en-US" sz="2000" b="0" i="0" u="none" strike="noStrike" kern="1200" cap="none" spc="0" normalizeH="0" noProof="0" dirty="0">
                <a:ln>
                  <a:noFill/>
                </a:ln>
                <a:solidFill>
                  <a:srgbClr val="000000"/>
                </a:solidFill>
                <a:effectLst/>
                <a:uLnTx/>
                <a:uFillTx/>
                <a:latin typeface="Times New Roman" panose="02020603050405020304" pitchFamily="18" charset="0"/>
                <a:ea typeface="微软雅黑"/>
                <a:cs typeface="+mn-cs"/>
              </a:rPr>
              <a:t>年</a:t>
            </a:r>
            <a:r>
              <a:rPr kumimoji="0" lang="en-US" altLang="zh-CN" sz="2000" b="0" i="0" u="none" strike="noStrike" kern="1200" cap="none" spc="0" normalizeH="0" noProof="0" dirty="0">
                <a:ln>
                  <a:noFill/>
                </a:ln>
                <a:solidFill>
                  <a:srgbClr val="000000"/>
                </a:solidFill>
                <a:effectLst/>
                <a:uLnTx/>
                <a:uFillTx/>
                <a:latin typeface="Times New Roman" panose="02020603050405020304" pitchFamily="18" charset="0"/>
                <a:ea typeface="微软雅黑"/>
                <a:cs typeface="+mn-cs"/>
              </a:rPr>
              <a:t>9</a:t>
            </a:r>
            <a:r>
              <a:rPr kumimoji="0" lang="zh-CN" altLang="en-US" sz="2000" b="0" i="0" u="none" strike="noStrike" kern="1200" cap="none" spc="0" normalizeH="0" noProof="0" dirty="0">
                <a:ln>
                  <a:noFill/>
                </a:ln>
                <a:solidFill>
                  <a:srgbClr val="000000"/>
                </a:solidFill>
                <a:effectLst/>
                <a:uLnTx/>
                <a:uFillTx/>
                <a:latin typeface="Times New Roman" panose="02020603050405020304" pitchFamily="18" charset="0"/>
                <a:ea typeface="微软雅黑"/>
                <a:cs typeface="+mn-cs"/>
              </a:rPr>
              <a:t>月</a:t>
            </a:r>
            <a:r>
              <a:rPr kumimoji="0" lang="en-US" altLang="zh-CN" sz="2000" b="0" i="0" u="none" strike="noStrike" kern="1200" cap="none" spc="0" normalizeH="0" noProof="0" dirty="0">
                <a:ln>
                  <a:noFill/>
                </a:ln>
                <a:solidFill>
                  <a:srgbClr val="000000"/>
                </a:solidFill>
                <a:effectLst/>
                <a:uLnTx/>
                <a:uFillTx/>
                <a:latin typeface="Times New Roman" panose="02020603050405020304" pitchFamily="18" charset="0"/>
                <a:ea typeface="微软雅黑"/>
                <a:cs typeface="+mn-cs"/>
              </a:rPr>
              <a:t>9</a:t>
            </a:r>
            <a:r>
              <a:rPr kumimoji="0" lang="zh-CN" altLang="en-US" sz="2000" b="0" i="0" u="none" strike="noStrike" kern="1200" cap="none" spc="0" normalizeH="0" noProof="0" dirty="0">
                <a:ln>
                  <a:noFill/>
                </a:ln>
                <a:solidFill>
                  <a:srgbClr val="000000"/>
                </a:solidFill>
                <a:effectLst/>
                <a:uLnTx/>
                <a:uFillTx/>
                <a:latin typeface="Times New Roman" panose="02020603050405020304" pitchFamily="18" charset="0"/>
                <a:ea typeface="微软雅黑"/>
                <a:cs typeface="+mn-cs"/>
              </a:rPr>
              <a:t>日首次在其微信公众号上发表文章</a:t>
            </a:r>
            <a:r>
              <a:rPr kumimoji="0" lang="en-US" altLang="zh-CN" sz="2000" b="0" i="0" u="none" strike="noStrike" kern="1200" cap="none" spc="0" normalizeH="0" noProof="0" dirty="0">
                <a:ln>
                  <a:noFill/>
                </a:ln>
                <a:solidFill>
                  <a:srgbClr val="000000"/>
                </a:solidFill>
                <a:effectLst/>
                <a:uLnTx/>
                <a:uFillTx/>
                <a:latin typeface="Times New Roman" panose="02020603050405020304" pitchFamily="18" charset="0"/>
                <a:ea typeface="微软雅黑"/>
                <a:cs typeface="+mn-cs"/>
              </a:rPr>
              <a:t>《</a:t>
            </a:r>
            <a:r>
              <a:rPr kumimoji="0" lang="zh-CN" altLang="en-US" sz="2000" b="0" i="0" u="none" strike="noStrike" kern="1200" cap="none" spc="0" normalizeH="0" noProof="0" dirty="0">
                <a:ln>
                  <a:noFill/>
                </a:ln>
                <a:solidFill>
                  <a:srgbClr val="000000"/>
                </a:solidFill>
                <a:effectLst/>
                <a:uLnTx/>
                <a:uFillTx/>
                <a:latin typeface="Times New Roman" panose="02020603050405020304" pitchFamily="18" charset="0"/>
                <a:ea typeface="微软雅黑"/>
                <a:cs typeface="+mn-cs"/>
              </a:rPr>
              <a:t>影视娱乐行业司法大数据分析报告</a:t>
            </a:r>
            <a:r>
              <a:rPr kumimoji="0" lang="en-US" altLang="zh-CN" sz="2000" b="0" i="0" u="none" strike="noStrike" kern="1200" cap="none" spc="0" normalizeH="0" noProof="0" dirty="0">
                <a:ln>
                  <a:noFill/>
                </a:ln>
                <a:solidFill>
                  <a:srgbClr val="000000"/>
                </a:solidFill>
                <a:effectLst/>
                <a:uLnTx/>
                <a:uFillTx/>
                <a:latin typeface="Times New Roman" panose="02020603050405020304" pitchFamily="18" charset="0"/>
                <a:ea typeface="微软雅黑"/>
                <a:cs typeface="+mn-cs"/>
              </a:rPr>
              <a:t>——</a:t>
            </a:r>
            <a:r>
              <a:rPr kumimoji="0" lang="zh-CN" altLang="en-US" sz="2000" b="0" i="0" u="none" strike="noStrike" kern="1200" cap="none" spc="0" normalizeH="0" noProof="0" dirty="0">
                <a:ln>
                  <a:noFill/>
                </a:ln>
                <a:solidFill>
                  <a:srgbClr val="000000"/>
                </a:solidFill>
                <a:effectLst/>
                <a:uLnTx/>
                <a:uFillTx/>
                <a:latin typeface="Times New Roman" panose="02020603050405020304" pitchFamily="18" charset="0"/>
                <a:ea typeface="微软雅黑"/>
                <a:cs typeface="+mn-cs"/>
              </a:rPr>
              <a:t>电影卷</a:t>
            </a:r>
            <a:r>
              <a:rPr kumimoji="0" lang="en-US" altLang="zh-CN" sz="2000" b="0" i="0" u="none" strike="noStrike" kern="1200" cap="none" spc="0" normalizeH="0" noProof="0" dirty="0">
                <a:ln>
                  <a:noFill/>
                </a:ln>
                <a:solidFill>
                  <a:srgbClr val="000000"/>
                </a:solidFill>
                <a:effectLst/>
                <a:uLnTx/>
                <a:uFillTx/>
                <a:latin typeface="Times New Roman" panose="02020603050405020304" pitchFamily="18" charset="0"/>
                <a:ea typeface="微软雅黑"/>
                <a:cs typeface="+mn-cs"/>
              </a:rPr>
              <a:t>·</a:t>
            </a:r>
            <a:r>
              <a:rPr kumimoji="0" lang="zh-CN" altLang="en-US" sz="2000" b="0" i="0" u="none" strike="noStrike" kern="1200" cap="none" spc="0" normalizeH="0" noProof="0" dirty="0">
                <a:ln>
                  <a:noFill/>
                </a:ln>
                <a:solidFill>
                  <a:srgbClr val="000000"/>
                </a:solidFill>
                <a:effectLst/>
                <a:uLnTx/>
                <a:uFillTx/>
                <a:latin typeface="Times New Roman" panose="02020603050405020304" pitchFamily="18" charset="0"/>
                <a:ea typeface="微软雅黑"/>
                <a:cs typeface="+mn-cs"/>
              </a:rPr>
              <a:t>北京篇</a:t>
            </a:r>
            <a:r>
              <a:rPr kumimoji="0" lang="en-US" altLang="zh-CN" sz="2000" b="0" i="0" u="none" strike="noStrike" kern="1200" cap="none" spc="0" normalizeH="0" noProof="0" dirty="0">
                <a:ln>
                  <a:noFill/>
                </a:ln>
                <a:solidFill>
                  <a:srgbClr val="000000"/>
                </a:solidFill>
                <a:effectLst/>
                <a:uLnTx/>
                <a:uFillTx/>
                <a:latin typeface="Times New Roman" panose="02020603050405020304" pitchFamily="18" charset="0"/>
                <a:ea typeface="微软雅黑"/>
                <a:cs typeface="+mn-cs"/>
              </a:rPr>
              <a:t>》</a:t>
            </a:r>
            <a:r>
              <a:rPr kumimoji="0" lang="zh-CN" altLang="en-US" sz="2000" b="0" i="0" u="none" strike="noStrike" kern="1200" cap="none" spc="0" normalizeH="0" noProof="0" dirty="0">
                <a:ln>
                  <a:noFill/>
                </a:ln>
                <a:solidFill>
                  <a:srgbClr val="000000"/>
                </a:solidFill>
                <a:effectLst/>
                <a:uLnTx/>
                <a:uFillTx/>
                <a:latin typeface="Times New Roman" panose="02020603050405020304" pitchFamily="18" charset="0"/>
                <a:ea typeface="微软雅黑"/>
                <a:cs typeface="+mn-cs"/>
              </a:rPr>
              <a:t>（以下简称涉案文章），文章由文字作品和图形作品两部分构成。</a:t>
            </a:r>
            <a:r>
              <a:rPr kumimoji="0" lang="en-US" altLang="zh-CN" sz="2000" b="0" i="0" u="none" strike="noStrike" kern="1200" cap="none" spc="0" normalizeH="0" noProof="0" dirty="0">
                <a:ln>
                  <a:noFill/>
                </a:ln>
                <a:solidFill>
                  <a:srgbClr val="000000"/>
                </a:solidFill>
                <a:effectLst/>
                <a:uLnTx/>
                <a:uFillTx/>
                <a:latin typeface="Times New Roman" panose="02020603050405020304" pitchFamily="18" charset="0"/>
                <a:ea typeface="微软雅黑"/>
                <a:cs typeface="+mn-cs"/>
              </a:rPr>
              <a:t>2018</a:t>
            </a:r>
            <a:r>
              <a:rPr kumimoji="0" lang="zh-CN" altLang="en-US" sz="2000" b="0" i="0" u="none" strike="noStrike" kern="1200" cap="none" spc="0" normalizeH="0" noProof="0" dirty="0">
                <a:ln>
                  <a:noFill/>
                </a:ln>
                <a:solidFill>
                  <a:srgbClr val="000000"/>
                </a:solidFill>
                <a:effectLst/>
                <a:uLnTx/>
                <a:uFillTx/>
                <a:latin typeface="Times New Roman" panose="02020603050405020304" pitchFamily="18" charset="0"/>
                <a:ea typeface="微软雅黑"/>
                <a:cs typeface="+mn-cs"/>
              </a:rPr>
              <a:t>年</a:t>
            </a:r>
            <a:r>
              <a:rPr kumimoji="0" lang="en-US" altLang="zh-CN" sz="2000" b="0" i="0" u="none" strike="noStrike" kern="1200" cap="none" spc="0" normalizeH="0" noProof="0" dirty="0">
                <a:ln>
                  <a:noFill/>
                </a:ln>
                <a:solidFill>
                  <a:srgbClr val="000000"/>
                </a:solidFill>
                <a:effectLst/>
                <a:uLnTx/>
                <a:uFillTx/>
                <a:latin typeface="Times New Roman" panose="02020603050405020304" pitchFamily="18" charset="0"/>
                <a:ea typeface="微软雅黑"/>
                <a:cs typeface="+mn-cs"/>
              </a:rPr>
              <a:t>9</a:t>
            </a:r>
            <a:r>
              <a:rPr kumimoji="0" lang="zh-CN" altLang="en-US" sz="2000" b="0" i="0" u="none" strike="noStrike" kern="1200" cap="none" spc="0" normalizeH="0" noProof="0" dirty="0">
                <a:ln>
                  <a:noFill/>
                </a:ln>
                <a:solidFill>
                  <a:srgbClr val="000000"/>
                </a:solidFill>
                <a:effectLst/>
                <a:uLnTx/>
                <a:uFillTx/>
                <a:latin typeface="Times New Roman" panose="02020603050405020304" pitchFamily="18" charset="0"/>
                <a:ea typeface="微软雅黑"/>
                <a:cs typeface="+mn-cs"/>
              </a:rPr>
              <a:t>月</a:t>
            </a:r>
            <a:r>
              <a:rPr kumimoji="0" lang="en-US" altLang="zh-CN" sz="2000" b="0" i="0" u="none" strike="noStrike" kern="1200" cap="none" spc="0" normalizeH="0" noProof="0" dirty="0">
                <a:ln>
                  <a:noFill/>
                </a:ln>
                <a:solidFill>
                  <a:srgbClr val="000000"/>
                </a:solidFill>
                <a:effectLst/>
                <a:uLnTx/>
                <a:uFillTx/>
                <a:latin typeface="Times New Roman" panose="02020603050405020304" pitchFamily="18" charset="0"/>
                <a:ea typeface="微软雅黑"/>
                <a:cs typeface="+mn-cs"/>
              </a:rPr>
              <a:t>10</a:t>
            </a:r>
            <a:r>
              <a:rPr kumimoji="0" lang="zh-CN" altLang="en-US" sz="2000" b="0" i="0" u="none" strike="noStrike" kern="1200" cap="none" spc="0" normalizeH="0" noProof="0" dirty="0">
                <a:ln>
                  <a:noFill/>
                </a:ln>
                <a:solidFill>
                  <a:srgbClr val="000000"/>
                </a:solidFill>
                <a:effectLst/>
                <a:uLnTx/>
                <a:uFillTx/>
                <a:latin typeface="Times New Roman" panose="02020603050405020304" pitchFamily="18" charset="0"/>
                <a:ea typeface="微软雅黑"/>
                <a:cs typeface="+mn-cs"/>
              </a:rPr>
              <a:t>日，被告经营的百家号平台上发布了被诉侵权文章，该文章内容与涉案文章基本一致，但删除了署名、引言、检索概况等部分。</a:t>
            </a:r>
            <a:r>
              <a:rPr kumimoji="0" lang="zh-CN" altLang="en-US" sz="2000" b="1" i="0" u="none" strike="noStrike" kern="1200" cap="none" spc="0" normalizeH="0" noProof="0" dirty="0">
                <a:ln>
                  <a:noFill/>
                </a:ln>
                <a:solidFill>
                  <a:srgbClr val="FF0000"/>
                </a:solidFill>
                <a:effectLst/>
                <a:uLnTx/>
                <a:uFillTx/>
                <a:latin typeface="Times New Roman" panose="02020603050405020304" pitchFamily="18" charset="0"/>
                <a:ea typeface="微软雅黑"/>
                <a:cs typeface="+mn-cs"/>
              </a:rPr>
              <a:t>原告主张被告侵害其信息网络传播权和署名权</a:t>
            </a:r>
            <a:r>
              <a:rPr kumimoji="0" lang="zh-CN" altLang="en-US" sz="2000" b="0" i="0" u="none" strike="noStrike" kern="1200" cap="none" spc="0" normalizeH="0" noProof="0" dirty="0">
                <a:ln>
                  <a:noFill/>
                </a:ln>
                <a:solidFill>
                  <a:srgbClr val="000000"/>
                </a:solidFill>
                <a:effectLst/>
                <a:uLnTx/>
                <a:uFillTx/>
                <a:latin typeface="Times New Roman" panose="02020603050405020304" pitchFamily="18" charset="0"/>
                <a:ea typeface="微软雅黑"/>
                <a:cs typeface="+mn-cs"/>
              </a:rPr>
              <a:t>，故诉至法院要求被告承担</a:t>
            </a:r>
            <a:r>
              <a:rPr kumimoji="0" lang="zh-CN" altLang="en-US" sz="2000" b="1" i="0" u="none" strike="noStrike" kern="1200" cap="none" spc="0" normalizeH="0" noProof="0" dirty="0">
                <a:ln>
                  <a:noFill/>
                </a:ln>
                <a:solidFill>
                  <a:srgbClr val="FF0000"/>
                </a:solidFill>
                <a:effectLst/>
                <a:uLnTx/>
                <a:uFillTx/>
                <a:latin typeface="Times New Roman" panose="02020603050405020304" pitchFamily="18" charset="0"/>
                <a:ea typeface="微软雅黑"/>
                <a:cs typeface="+mn-cs"/>
              </a:rPr>
              <a:t>侵权责任</a:t>
            </a:r>
            <a:r>
              <a:rPr kumimoji="0" lang="zh-CN" altLang="en-US" sz="2000" b="0" i="0" u="none" strike="noStrike" kern="1200" cap="none" spc="0" normalizeH="0" noProof="0" dirty="0">
                <a:ln>
                  <a:noFill/>
                </a:ln>
                <a:solidFill>
                  <a:srgbClr val="000000"/>
                </a:solidFill>
                <a:effectLst/>
                <a:uLnTx/>
                <a:uFillTx/>
                <a:latin typeface="Times New Roman" panose="02020603050405020304" pitchFamily="18" charset="0"/>
                <a:ea typeface="微软雅黑"/>
                <a:cs typeface="+mn-cs"/>
              </a:rPr>
              <a:t>。被告认为涉案文章是采用法律统计数据分析软件智能生成的报告，并非原告通过自己的智力劳动创造所得，</a:t>
            </a:r>
            <a:r>
              <a:rPr kumimoji="0" lang="zh-CN" altLang="en-US" sz="2000" b="1" i="0" u="none" strike="noStrike" kern="1200" cap="none" spc="0" normalizeH="0" noProof="0" dirty="0">
                <a:ln>
                  <a:noFill/>
                </a:ln>
                <a:solidFill>
                  <a:srgbClr val="FF0000"/>
                </a:solidFill>
                <a:effectLst/>
                <a:uLnTx/>
                <a:uFillTx/>
                <a:latin typeface="Times New Roman" panose="02020603050405020304" pitchFamily="18" charset="0"/>
                <a:ea typeface="微软雅黑"/>
                <a:cs typeface="+mn-cs"/>
              </a:rPr>
              <a:t>不属于著作权法的保护范围</a:t>
            </a:r>
            <a:r>
              <a:rPr kumimoji="0" lang="zh-CN" altLang="en-US" sz="2000" b="0" i="0" u="none" strike="noStrike" kern="1200" cap="none" spc="0" normalizeH="0" noProof="0" dirty="0">
                <a:ln>
                  <a:noFill/>
                </a:ln>
                <a:solidFill>
                  <a:srgbClr val="000000"/>
                </a:solidFill>
                <a:effectLst/>
                <a:uLnTx/>
                <a:uFillTx/>
                <a:latin typeface="Times New Roman" panose="02020603050405020304" pitchFamily="18" charset="0"/>
                <a:ea typeface="微软雅黑"/>
                <a:cs typeface="+mn-cs"/>
              </a:rPr>
              <a:t>。</a:t>
            </a:r>
            <a:endParaRPr kumimoji="0" lang="en-US" altLang="zh-CN" sz="2000" b="0" i="0" u="none" strike="noStrike" kern="1200" cap="none" spc="0" normalizeH="0" noProof="0" dirty="0">
              <a:ln>
                <a:noFill/>
              </a:ln>
              <a:solidFill>
                <a:srgbClr val="000000"/>
              </a:solidFill>
              <a:effectLst/>
              <a:uLnTx/>
              <a:uFillTx/>
              <a:latin typeface="Times New Roman" panose="02020603050405020304" pitchFamily="18" charset="0"/>
              <a:ea typeface="微软雅黑"/>
              <a:cs typeface="+mn-cs"/>
            </a:endParaRPr>
          </a:p>
        </p:txBody>
      </p:sp>
    </p:spTree>
    <p:extLst>
      <p:ext uri="{BB962C8B-B14F-4D97-AF65-F5344CB8AC3E}">
        <p14:creationId xmlns:p14="http://schemas.microsoft.com/office/powerpoint/2010/main" val="36966530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2BB32BC8-BDD3-44D4-B1D9-24BF7E82360B}"/>
              </a:ext>
            </a:extLst>
          </p:cNvPr>
          <p:cNvSpPr txBox="1"/>
          <p:nvPr/>
        </p:nvSpPr>
        <p:spPr>
          <a:xfrm>
            <a:off x="377780" y="178623"/>
            <a:ext cx="11204620" cy="6500754"/>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000" b="0" i="0" u="none" strike="noStrike" kern="1200" cap="none" spc="0" normalizeH="0" noProof="0" dirty="0">
                <a:ln>
                  <a:noFill/>
                </a:ln>
                <a:solidFill>
                  <a:srgbClr val="000000"/>
                </a:solidFill>
                <a:effectLst/>
                <a:uLnTx/>
                <a:uFillTx/>
                <a:latin typeface="Times New Roman" panose="02020603050405020304" pitchFamily="18" charset="0"/>
                <a:ea typeface="微软雅黑"/>
                <a:cs typeface="+mn-cs"/>
              </a:rPr>
              <a:t>      【</a:t>
            </a:r>
            <a:r>
              <a:rPr kumimoji="0" lang="zh-CN" altLang="en-US" sz="2000" b="0" i="0" u="none" strike="noStrike" kern="1200" cap="none" spc="0" normalizeH="0" noProof="0" dirty="0">
                <a:ln>
                  <a:noFill/>
                </a:ln>
                <a:solidFill>
                  <a:srgbClr val="000000"/>
                </a:solidFill>
                <a:effectLst/>
                <a:uLnTx/>
                <a:uFillTx/>
                <a:latin typeface="Times New Roman" panose="02020603050405020304" pitchFamily="18" charset="0"/>
                <a:ea typeface="微软雅黑"/>
                <a:cs typeface="+mn-cs"/>
              </a:rPr>
              <a:t>裁判要点</a:t>
            </a:r>
            <a:r>
              <a:rPr kumimoji="0" lang="en-US" altLang="zh-CN" sz="2000" b="0" i="0" u="none" strike="noStrike" kern="1200" cap="none" spc="0" normalizeH="0" noProof="0" dirty="0">
                <a:ln>
                  <a:noFill/>
                </a:ln>
                <a:solidFill>
                  <a:srgbClr val="000000"/>
                </a:solidFill>
                <a:effectLst/>
                <a:uLnTx/>
                <a:uFillTx/>
                <a:latin typeface="Times New Roman" panose="02020603050405020304" pitchFamily="18" charset="0"/>
                <a:ea typeface="微软雅黑"/>
                <a:cs typeface="+mn-cs"/>
              </a:rPr>
              <a:t>】</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2000" b="0" i="0" u="none" strike="noStrike" kern="1200" cap="none" spc="0" normalizeH="0" noProof="0" dirty="0">
                <a:ln>
                  <a:noFill/>
                </a:ln>
                <a:solidFill>
                  <a:srgbClr val="000000"/>
                </a:solidFill>
                <a:effectLst/>
                <a:uLnTx/>
                <a:uFillTx/>
                <a:latin typeface="Times New Roman" panose="02020603050405020304" pitchFamily="18" charset="0"/>
                <a:ea typeface="微软雅黑"/>
                <a:cs typeface="+mn-cs"/>
              </a:rPr>
              <a:t>　　一、关于计算机软件智能生成内容是否构成作品及其署名</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2000" b="0" i="0" u="none" strike="noStrike" kern="1200" cap="none" spc="0" normalizeH="0" noProof="0" dirty="0">
                <a:ln>
                  <a:noFill/>
                </a:ln>
                <a:solidFill>
                  <a:srgbClr val="000000"/>
                </a:solidFill>
                <a:effectLst/>
                <a:uLnTx/>
                <a:uFillTx/>
                <a:latin typeface="Times New Roman" panose="02020603050405020304" pitchFamily="18" charset="0"/>
                <a:ea typeface="微软雅黑"/>
                <a:cs typeface="+mn-cs"/>
              </a:rPr>
              <a:t>　　作品应由</a:t>
            </a:r>
            <a:r>
              <a:rPr kumimoji="0" lang="zh-CN" altLang="en-US" sz="2000" b="1" i="0" u="none" strike="noStrike" kern="1200" cap="none" spc="0" normalizeH="0" noProof="0" dirty="0">
                <a:ln>
                  <a:noFill/>
                </a:ln>
                <a:solidFill>
                  <a:srgbClr val="FF0000"/>
                </a:solidFill>
                <a:effectLst/>
                <a:uLnTx/>
                <a:uFillTx/>
                <a:latin typeface="Times New Roman" panose="02020603050405020304" pitchFamily="18" charset="0"/>
                <a:ea typeface="微软雅黑"/>
                <a:cs typeface="+mn-cs"/>
              </a:rPr>
              <a:t>自然人</a:t>
            </a:r>
            <a:r>
              <a:rPr kumimoji="0" lang="zh-CN" altLang="en-US" sz="2000" b="0" i="0" u="none" strike="noStrike" kern="1200" cap="none" spc="0" normalizeH="0" noProof="0" dirty="0">
                <a:ln>
                  <a:noFill/>
                </a:ln>
                <a:solidFill>
                  <a:srgbClr val="000000"/>
                </a:solidFill>
                <a:effectLst/>
                <a:uLnTx/>
                <a:uFillTx/>
                <a:latin typeface="Times New Roman" panose="02020603050405020304" pitchFamily="18" charset="0"/>
                <a:ea typeface="微软雅黑"/>
                <a:cs typeface="+mn-cs"/>
              </a:rPr>
              <a:t>创作完成，在相关内容的生成过程中，软件研发者（所有者）和使用者的行为并非创作行为，相关内容并未传递二者的独创性表达。因此，二者均</a:t>
            </a:r>
            <a:r>
              <a:rPr kumimoji="0" lang="zh-CN" altLang="en-US" sz="2000" b="1" i="0" u="none" strike="noStrike" kern="1200" cap="none" spc="0" normalizeH="0" noProof="0" dirty="0">
                <a:ln>
                  <a:noFill/>
                </a:ln>
                <a:solidFill>
                  <a:srgbClr val="FF0000"/>
                </a:solidFill>
                <a:effectLst/>
                <a:uLnTx/>
                <a:uFillTx/>
                <a:latin typeface="Times New Roman" panose="02020603050405020304" pitchFamily="18" charset="0"/>
                <a:ea typeface="微软雅黑"/>
                <a:cs typeface="+mn-cs"/>
              </a:rPr>
              <a:t>不应成为</a:t>
            </a:r>
            <a:r>
              <a:rPr kumimoji="0" lang="zh-CN" altLang="en-US" sz="2000" b="0" i="0" u="none" strike="noStrike" kern="1200" cap="none" spc="0" normalizeH="0" noProof="0" dirty="0">
                <a:ln>
                  <a:noFill/>
                </a:ln>
                <a:solidFill>
                  <a:srgbClr val="000000"/>
                </a:solidFill>
                <a:effectLst/>
                <a:uLnTx/>
                <a:uFillTx/>
                <a:latin typeface="Times New Roman" panose="02020603050405020304" pitchFamily="18" charset="0"/>
                <a:ea typeface="微软雅黑"/>
                <a:cs typeface="+mn-cs"/>
              </a:rPr>
              <a:t>计算机软件智能生成内容的</a:t>
            </a:r>
            <a:r>
              <a:rPr kumimoji="0" lang="zh-CN" altLang="en-US" sz="2000" b="1" i="0" u="none" strike="noStrike" kern="1200" cap="none" spc="0" normalizeH="0" noProof="0" dirty="0">
                <a:ln>
                  <a:noFill/>
                </a:ln>
                <a:solidFill>
                  <a:srgbClr val="FF0000"/>
                </a:solidFill>
                <a:effectLst/>
                <a:uLnTx/>
                <a:uFillTx/>
                <a:latin typeface="Times New Roman" panose="02020603050405020304" pitchFamily="18" charset="0"/>
                <a:ea typeface="微软雅黑"/>
                <a:cs typeface="+mn-cs"/>
              </a:rPr>
              <a:t>作者</a:t>
            </a:r>
            <a:r>
              <a:rPr kumimoji="0" lang="zh-CN" altLang="en-US" sz="2000" b="0" i="0" u="none" strike="noStrike" kern="1200" cap="none" spc="0" normalizeH="0" noProof="0" dirty="0">
                <a:ln>
                  <a:noFill/>
                </a:ln>
                <a:solidFill>
                  <a:srgbClr val="000000"/>
                </a:solidFill>
                <a:effectLst/>
                <a:uLnTx/>
                <a:uFillTx/>
                <a:latin typeface="Times New Roman" panose="02020603050405020304" pitchFamily="18" charset="0"/>
                <a:ea typeface="微软雅黑"/>
                <a:cs typeface="+mn-cs"/>
              </a:rPr>
              <a:t>，该内容亦</a:t>
            </a:r>
            <a:r>
              <a:rPr kumimoji="0" lang="zh-CN" altLang="en-US" sz="2000" b="1" i="0" u="none" strike="noStrike" kern="1200" cap="none" spc="0" normalizeH="0" noProof="0" dirty="0">
                <a:ln>
                  <a:noFill/>
                </a:ln>
                <a:solidFill>
                  <a:srgbClr val="FF0000"/>
                </a:solidFill>
                <a:effectLst/>
                <a:uLnTx/>
                <a:uFillTx/>
                <a:latin typeface="Times New Roman" panose="02020603050405020304" pitchFamily="18" charset="0"/>
                <a:ea typeface="微软雅黑"/>
                <a:cs typeface="+mn-cs"/>
              </a:rPr>
              <a:t>不能构成作品</a:t>
            </a:r>
            <a:r>
              <a:rPr kumimoji="0" lang="zh-CN" altLang="en-US" sz="2000" b="0" i="0" u="none" strike="noStrike" kern="1200" cap="none" spc="0" normalizeH="0" noProof="0" dirty="0">
                <a:ln>
                  <a:noFill/>
                </a:ln>
                <a:solidFill>
                  <a:srgbClr val="000000"/>
                </a:solidFill>
                <a:effectLst/>
                <a:uLnTx/>
                <a:uFillTx/>
                <a:latin typeface="Times New Roman" panose="02020603050405020304" pitchFamily="18" charset="0"/>
                <a:ea typeface="微软雅黑"/>
                <a:cs typeface="+mn-cs"/>
              </a:rPr>
              <a:t>。软件研发者（所有者）和使用者均不能以作者身份进行署名，但是，从保护公众知情权、维护社会诚实信用和有利于文化传播的角度出发，应添加相应计算机软件的标识，标明相关内容系软件智能生成。</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2000" b="0" i="0" u="none" strike="noStrike" kern="1200" cap="none" spc="0" normalizeH="0" noProof="0" dirty="0">
                <a:ln>
                  <a:noFill/>
                </a:ln>
                <a:solidFill>
                  <a:srgbClr val="000000"/>
                </a:solidFill>
                <a:effectLst/>
                <a:uLnTx/>
                <a:uFillTx/>
                <a:latin typeface="Times New Roman" panose="02020603050405020304" pitchFamily="18" charset="0"/>
                <a:ea typeface="微软雅黑"/>
                <a:cs typeface="+mn-cs"/>
              </a:rPr>
              <a:t>　　二、关于计算机软件智能生成内容的利益分配</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2000" b="0" i="0" u="none" strike="noStrike" kern="1200" cap="none" spc="0" normalizeH="0" noProof="0" dirty="0">
                <a:ln>
                  <a:noFill/>
                </a:ln>
                <a:solidFill>
                  <a:srgbClr val="000000"/>
                </a:solidFill>
                <a:effectLst/>
                <a:uLnTx/>
                <a:uFillTx/>
                <a:latin typeface="Times New Roman" panose="02020603050405020304" pitchFamily="18" charset="0"/>
                <a:ea typeface="微软雅黑"/>
                <a:cs typeface="+mn-cs"/>
              </a:rPr>
              <a:t>　　计算机软件智能生成物不构成作品，不意味着其进入公有领域，可以被公众自由使用。软件使用者进行付费和检索，为激励其使用和传播行为，促进文化传播和科学发展，应赋予其相应权益。软件使用者也可采用合理方式在涉计算机软件智能生成内容上表明其享有相关权益。</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2000" b="0" i="0" u="none" strike="noStrike" kern="1200" cap="none" spc="0" normalizeH="0" noProof="0" dirty="0">
                <a:ln>
                  <a:noFill/>
                </a:ln>
                <a:solidFill>
                  <a:srgbClr val="000000"/>
                </a:solidFill>
                <a:effectLst/>
                <a:uLnTx/>
                <a:uFillTx/>
                <a:latin typeface="Times New Roman" panose="02020603050405020304" pitchFamily="18" charset="0"/>
                <a:ea typeface="微软雅黑"/>
                <a:cs typeface="+mn-cs"/>
              </a:rPr>
              <a:t>　　</a:t>
            </a:r>
            <a:r>
              <a:rPr kumimoji="0" lang="en-US" altLang="zh-CN" sz="2000" b="0" i="0" u="none" strike="noStrike" kern="1200" cap="none" spc="0" normalizeH="0" noProof="0" dirty="0">
                <a:ln>
                  <a:noFill/>
                </a:ln>
                <a:solidFill>
                  <a:srgbClr val="000000"/>
                </a:solidFill>
                <a:effectLst/>
                <a:uLnTx/>
                <a:uFillTx/>
                <a:latin typeface="Times New Roman" panose="02020603050405020304" pitchFamily="18" charset="0"/>
                <a:ea typeface="微软雅黑"/>
                <a:cs typeface="+mn-cs"/>
              </a:rPr>
              <a:t>【</a:t>
            </a:r>
            <a:r>
              <a:rPr kumimoji="0" lang="zh-CN" altLang="en-US" sz="2000" b="0" i="0" u="none" strike="noStrike" kern="1200" cap="none" spc="0" normalizeH="0" noProof="0" dirty="0">
                <a:ln>
                  <a:noFill/>
                </a:ln>
                <a:solidFill>
                  <a:srgbClr val="000000"/>
                </a:solidFill>
                <a:effectLst/>
                <a:uLnTx/>
                <a:uFillTx/>
                <a:latin typeface="Times New Roman" panose="02020603050405020304" pitchFamily="18" charset="0"/>
                <a:ea typeface="微软雅黑"/>
                <a:cs typeface="+mn-cs"/>
              </a:rPr>
              <a:t>裁判结果</a:t>
            </a:r>
            <a:r>
              <a:rPr kumimoji="0" lang="en-US" altLang="zh-CN" sz="2000" b="0" i="0" u="none" strike="noStrike" kern="1200" cap="none" spc="0" normalizeH="0" noProof="0" dirty="0">
                <a:ln>
                  <a:noFill/>
                </a:ln>
                <a:solidFill>
                  <a:srgbClr val="000000"/>
                </a:solidFill>
                <a:effectLst/>
                <a:uLnTx/>
                <a:uFillTx/>
                <a:latin typeface="Times New Roman" panose="02020603050405020304" pitchFamily="18" charset="0"/>
                <a:ea typeface="微软雅黑"/>
                <a:cs typeface="+mn-cs"/>
              </a:rPr>
              <a:t>】</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2000" b="0" i="0" u="none" strike="noStrike" kern="1200" cap="none" spc="0" normalizeH="0" noProof="0" dirty="0">
                <a:ln>
                  <a:noFill/>
                </a:ln>
                <a:solidFill>
                  <a:srgbClr val="000000"/>
                </a:solidFill>
                <a:effectLst/>
                <a:uLnTx/>
                <a:uFillTx/>
                <a:latin typeface="Times New Roman" panose="02020603050405020304" pitchFamily="18" charset="0"/>
                <a:ea typeface="微软雅黑"/>
                <a:cs typeface="+mn-cs"/>
              </a:rPr>
              <a:t>　　被告刊登声明为原告消除影响，并赔偿原告经济损失</a:t>
            </a:r>
            <a:r>
              <a:rPr kumimoji="0" lang="en-US" altLang="zh-CN" sz="2000" b="0" i="0" u="none" strike="noStrike" kern="1200" cap="none" spc="0" normalizeH="0" noProof="0" dirty="0">
                <a:ln>
                  <a:noFill/>
                </a:ln>
                <a:solidFill>
                  <a:srgbClr val="000000"/>
                </a:solidFill>
                <a:effectLst/>
                <a:uLnTx/>
                <a:uFillTx/>
                <a:latin typeface="Times New Roman" panose="02020603050405020304" pitchFamily="18" charset="0"/>
                <a:ea typeface="微软雅黑"/>
                <a:cs typeface="+mn-cs"/>
              </a:rPr>
              <a:t>1000</a:t>
            </a:r>
            <a:r>
              <a:rPr kumimoji="0" lang="zh-CN" altLang="en-US" sz="2000" b="0" i="0" u="none" strike="noStrike" kern="1200" cap="none" spc="0" normalizeH="0" noProof="0" dirty="0">
                <a:ln>
                  <a:noFill/>
                </a:ln>
                <a:solidFill>
                  <a:srgbClr val="000000"/>
                </a:solidFill>
                <a:effectLst/>
                <a:uLnTx/>
                <a:uFillTx/>
                <a:latin typeface="Times New Roman" panose="02020603050405020304" pitchFamily="18" charset="0"/>
                <a:ea typeface="微软雅黑"/>
                <a:cs typeface="+mn-cs"/>
              </a:rPr>
              <a:t>元及合理费用</a:t>
            </a:r>
            <a:r>
              <a:rPr kumimoji="0" lang="en-US" altLang="zh-CN" sz="2000" b="0" i="0" u="none" strike="noStrike" kern="1200" cap="none" spc="0" normalizeH="0" noProof="0" dirty="0">
                <a:ln>
                  <a:noFill/>
                </a:ln>
                <a:solidFill>
                  <a:srgbClr val="000000"/>
                </a:solidFill>
                <a:effectLst/>
                <a:uLnTx/>
                <a:uFillTx/>
                <a:latin typeface="Times New Roman" panose="02020603050405020304" pitchFamily="18" charset="0"/>
                <a:ea typeface="微软雅黑"/>
                <a:cs typeface="+mn-cs"/>
              </a:rPr>
              <a:t>560</a:t>
            </a:r>
            <a:r>
              <a:rPr kumimoji="0" lang="zh-CN" altLang="en-US" sz="2000" b="0" i="0" u="none" strike="noStrike" kern="1200" cap="none" spc="0" normalizeH="0" noProof="0" dirty="0">
                <a:ln>
                  <a:noFill/>
                </a:ln>
                <a:solidFill>
                  <a:srgbClr val="000000"/>
                </a:solidFill>
                <a:effectLst/>
                <a:uLnTx/>
                <a:uFillTx/>
                <a:latin typeface="Times New Roman" panose="02020603050405020304" pitchFamily="18" charset="0"/>
                <a:ea typeface="微软雅黑"/>
                <a:cs typeface="+mn-cs"/>
              </a:rPr>
              <a:t>元。</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2000" b="0" i="0" u="none" strike="noStrike" kern="1200" cap="none" spc="0" normalizeH="0" noProof="0" dirty="0">
                <a:ln>
                  <a:noFill/>
                </a:ln>
                <a:solidFill>
                  <a:srgbClr val="000000"/>
                </a:solidFill>
                <a:effectLst/>
                <a:uLnTx/>
                <a:uFillTx/>
                <a:latin typeface="Times New Roman" panose="02020603050405020304" pitchFamily="18" charset="0"/>
                <a:ea typeface="微软雅黑"/>
                <a:cs typeface="+mn-cs"/>
              </a:rPr>
              <a:t>　　一审判决后，原告提起上诉，北京知识产权法院二审判决驳回上诉，维持原判。</a:t>
            </a:r>
          </a:p>
        </p:txBody>
      </p:sp>
    </p:spTree>
    <p:extLst>
      <p:ext uri="{BB962C8B-B14F-4D97-AF65-F5344CB8AC3E}">
        <p14:creationId xmlns:p14="http://schemas.microsoft.com/office/powerpoint/2010/main" val="30200931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082463" y="260042"/>
            <a:ext cx="9319813" cy="120032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000000"/>
                </a:solidFill>
                <a:effectLst/>
                <a:uLnTx/>
                <a:uFillTx/>
                <a:latin typeface="微软雅黑"/>
                <a:ea typeface="微软雅黑"/>
                <a:cs typeface="+mn-cs"/>
              </a:rPr>
              <a:t>案例二、深圳市腾讯计算机系统有限公司与上海盈讯科技有限公司著作权权属、侵权、商业贿赂不正当竞争案 </a:t>
            </a:r>
            <a:endParaRPr kumimoji="0" lang="en-US" altLang="zh-CN" sz="2400" b="0" i="0" u="none" strike="noStrike" kern="1200" cap="none" spc="0" normalizeH="0" baseline="0" noProof="0" dirty="0">
              <a:ln>
                <a:noFill/>
              </a:ln>
              <a:solidFill>
                <a:srgbClr val="000000"/>
              </a:solidFill>
              <a:effectLst/>
              <a:uLnTx/>
              <a:uFillTx/>
              <a:latin typeface="微软雅黑"/>
              <a:ea typeface="微软雅黑"/>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srgbClr val="0070C0"/>
                </a:solidFill>
                <a:effectLst/>
                <a:uLnTx/>
                <a:uFillTx/>
                <a:latin typeface="微软雅黑"/>
                <a:ea typeface="微软雅黑"/>
                <a:cs typeface="+mn-cs"/>
              </a:rPr>
              <a:t>——</a:t>
            </a:r>
            <a:r>
              <a:rPr kumimoji="0" lang="zh-CN" altLang="en-US" sz="2400" b="0" i="0" u="none" strike="noStrike" kern="1200" cap="none" spc="0" normalizeH="0" baseline="0" noProof="0" dirty="0">
                <a:ln>
                  <a:noFill/>
                </a:ln>
                <a:solidFill>
                  <a:srgbClr val="0070C0"/>
                </a:solidFill>
                <a:effectLst/>
                <a:uLnTx/>
                <a:uFillTx/>
                <a:latin typeface="微软雅黑"/>
                <a:ea typeface="微软雅黑"/>
                <a:cs typeface="+mn-cs"/>
              </a:rPr>
              <a:t>人工智能生成作品著作权侵权及不正当竞争案</a:t>
            </a:r>
          </a:p>
        </p:txBody>
      </p:sp>
      <p:sp>
        <p:nvSpPr>
          <p:cNvPr id="6" name="矩形 5"/>
          <p:cNvSpPr/>
          <p:nvPr/>
        </p:nvSpPr>
        <p:spPr>
          <a:xfrm>
            <a:off x="359507" y="1858057"/>
            <a:ext cx="10941538" cy="4654095"/>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000" b="0" i="0" u="none" strike="noStrike" kern="1200" cap="none" spc="0" normalizeH="0" noProof="0" dirty="0">
                <a:ln>
                  <a:noFill/>
                </a:ln>
                <a:solidFill>
                  <a:srgbClr val="000000"/>
                </a:solidFill>
                <a:effectLst/>
                <a:uLnTx/>
                <a:uFillTx/>
                <a:latin typeface="Times New Roman" panose="02020603050405020304" pitchFamily="18" charset="0"/>
                <a:ea typeface="微软雅黑"/>
                <a:cs typeface="+mn-cs"/>
              </a:rPr>
              <a:t>      【</a:t>
            </a:r>
            <a:r>
              <a:rPr kumimoji="0" lang="zh-CN" altLang="en-US" sz="2000" b="0" i="0" u="none" strike="noStrike" kern="1200" cap="none" spc="0" normalizeH="0" noProof="0" dirty="0">
                <a:ln>
                  <a:noFill/>
                </a:ln>
                <a:solidFill>
                  <a:srgbClr val="000000"/>
                </a:solidFill>
                <a:effectLst/>
                <a:uLnTx/>
                <a:uFillTx/>
                <a:latin typeface="Times New Roman" panose="02020603050405020304" pitchFamily="18" charset="0"/>
                <a:ea typeface="微软雅黑"/>
                <a:cs typeface="+mn-cs"/>
              </a:rPr>
              <a:t>案情简介</a:t>
            </a:r>
            <a:r>
              <a:rPr kumimoji="0" lang="en-US" altLang="zh-CN" sz="2000" b="0" i="0" u="none" strike="noStrike" kern="1200" cap="none" spc="0" normalizeH="0" noProof="0" dirty="0">
                <a:ln>
                  <a:noFill/>
                </a:ln>
                <a:solidFill>
                  <a:srgbClr val="000000"/>
                </a:solidFill>
                <a:effectLst/>
                <a:uLnTx/>
                <a:uFillTx/>
                <a:latin typeface="Times New Roman" panose="02020603050405020304" pitchFamily="18" charset="0"/>
                <a:ea typeface="微软雅黑"/>
                <a:cs typeface="+mn-cs"/>
              </a:rPr>
              <a:t>】</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2000" b="0" i="0" u="none" strike="noStrike" kern="1200" cap="none" spc="0" normalizeH="0" noProof="0" dirty="0">
                <a:ln>
                  <a:noFill/>
                </a:ln>
                <a:solidFill>
                  <a:srgbClr val="000000"/>
                </a:solidFill>
                <a:effectLst/>
                <a:uLnTx/>
                <a:uFillTx/>
                <a:latin typeface="Times New Roman" panose="02020603050405020304" pitchFamily="18" charset="0"/>
                <a:ea typeface="微软雅黑"/>
                <a:cs typeface="+mn-cs"/>
              </a:rPr>
              <a:t>　　腾讯公司因认为盈讯公司侵害腾讯</a:t>
            </a:r>
            <a:r>
              <a:rPr kumimoji="0" lang="zh-CN" altLang="en-US" sz="2000" b="1" i="0" u="none" strike="noStrike" kern="1200" cap="none" spc="0" normalizeH="0" noProof="0" dirty="0">
                <a:ln>
                  <a:noFill/>
                </a:ln>
                <a:solidFill>
                  <a:srgbClr val="FF0000"/>
                </a:solidFill>
                <a:effectLst/>
                <a:uLnTx/>
                <a:uFillTx/>
                <a:latin typeface="Times New Roman" panose="02020603050405020304" pitchFamily="18" charset="0"/>
                <a:ea typeface="微软雅黑"/>
                <a:cs typeface="+mn-cs"/>
              </a:rPr>
              <a:t>机器人所生成作品</a:t>
            </a:r>
            <a:r>
              <a:rPr kumimoji="0" lang="zh-CN" altLang="en-US" sz="2000" b="0" i="0" u="none" strike="noStrike" kern="1200" cap="none" spc="0" normalizeH="0" noProof="0" dirty="0">
                <a:ln>
                  <a:noFill/>
                </a:ln>
                <a:solidFill>
                  <a:srgbClr val="000000"/>
                </a:solidFill>
                <a:effectLst/>
                <a:uLnTx/>
                <a:uFillTx/>
                <a:latin typeface="Times New Roman" panose="02020603050405020304" pitchFamily="18" charset="0"/>
                <a:ea typeface="微软雅黑"/>
                <a:cs typeface="+mn-cs"/>
              </a:rPr>
              <a:t>的著作权，将被告诉至深圳市南山区人民法院。</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2000" b="0" i="0" u="none" strike="noStrike" kern="1200" cap="none" spc="0" normalizeH="0" noProof="0" dirty="0">
                <a:ln>
                  <a:noFill/>
                </a:ln>
                <a:solidFill>
                  <a:srgbClr val="000000"/>
                </a:solidFill>
                <a:effectLst/>
                <a:uLnTx/>
                <a:uFillTx/>
                <a:latin typeface="Times New Roman" panose="02020603050405020304" pitchFamily="18" charset="0"/>
                <a:ea typeface="微软雅黑"/>
                <a:cs typeface="+mn-cs"/>
              </a:rPr>
              <a:t>　　法院经审理认为，从涉案文章的外在表现形式与生成过程来分析，该文章的特定表现形式及其源于创作者个性化的选择与安排，并由</a:t>
            </a:r>
            <a:r>
              <a:rPr kumimoji="0" lang="en-US" altLang="zh-CN" sz="2000" b="0" i="0" u="none" strike="noStrike" kern="1200" cap="none" spc="0" normalizeH="0" noProof="0" dirty="0" err="1">
                <a:ln>
                  <a:noFill/>
                </a:ln>
                <a:solidFill>
                  <a:srgbClr val="000000"/>
                </a:solidFill>
                <a:effectLst/>
                <a:uLnTx/>
                <a:uFillTx/>
                <a:latin typeface="Times New Roman" panose="02020603050405020304" pitchFamily="18" charset="0"/>
                <a:ea typeface="微软雅黑"/>
                <a:cs typeface="+mn-cs"/>
              </a:rPr>
              <a:t>Dreamwriter</a:t>
            </a:r>
            <a:r>
              <a:rPr kumimoji="0" lang="zh-CN" altLang="en-US" sz="2000" b="0" i="0" u="none" strike="noStrike" kern="1200" cap="none" spc="0" normalizeH="0" noProof="0" dirty="0">
                <a:ln>
                  <a:noFill/>
                </a:ln>
                <a:solidFill>
                  <a:srgbClr val="000000"/>
                </a:solidFill>
                <a:effectLst/>
                <a:uLnTx/>
                <a:uFillTx/>
                <a:latin typeface="Times New Roman" panose="02020603050405020304" pitchFamily="18" charset="0"/>
                <a:ea typeface="微软雅黑"/>
                <a:cs typeface="+mn-cs"/>
              </a:rPr>
              <a:t>软件在技术上“生成”的创作过程，均满足著作权法对文字作品的保护条件，法院认定涉案文章</a:t>
            </a:r>
            <a:r>
              <a:rPr kumimoji="0" lang="zh-CN" altLang="en-US" sz="2000" b="1" i="0" u="none" strike="noStrike" kern="1200" cap="none" spc="0" normalizeH="0" noProof="0" dirty="0">
                <a:ln>
                  <a:noFill/>
                </a:ln>
                <a:solidFill>
                  <a:srgbClr val="FF0000"/>
                </a:solidFill>
                <a:effectLst/>
                <a:uLnTx/>
                <a:uFillTx/>
                <a:latin typeface="Times New Roman" panose="02020603050405020304" pitchFamily="18" charset="0"/>
                <a:ea typeface="微软雅黑"/>
                <a:cs typeface="+mn-cs"/>
              </a:rPr>
              <a:t>属于我国著作权法所保护的文字作品</a:t>
            </a:r>
            <a:r>
              <a:rPr kumimoji="0" lang="zh-CN" altLang="en-US" sz="2000" b="0" i="0" u="none" strike="noStrike" kern="1200" cap="none" spc="0" normalizeH="0" noProof="0" dirty="0">
                <a:ln>
                  <a:noFill/>
                </a:ln>
                <a:solidFill>
                  <a:srgbClr val="000000"/>
                </a:solidFill>
                <a:effectLst/>
                <a:uLnTx/>
                <a:uFillTx/>
                <a:latin typeface="Times New Roman" panose="02020603050405020304" pitchFamily="18" charset="0"/>
                <a:ea typeface="微软雅黑"/>
                <a:cs typeface="+mn-cs"/>
              </a:rPr>
              <a:t>。</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2000" b="0" i="0" u="none" strike="noStrike" kern="1200" cap="none" spc="0" normalizeH="0" noProof="0" dirty="0">
                <a:ln>
                  <a:noFill/>
                </a:ln>
                <a:solidFill>
                  <a:srgbClr val="000000"/>
                </a:solidFill>
                <a:effectLst/>
                <a:uLnTx/>
                <a:uFillTx/>
                <a:latin typeface="Times New Roman" panose="02020603050405020304" pitchFamily="18" charset="0"/>
                <a:ea typeface="微软雅黑"/>
                <a:cs typeface="+mn-cs"/>
              </a:rPr>
              <a:t>　　法院同时认为，涉案文章是由原告主持的多团队、多人分工形成的整体智力创作完成的作品，整体体现原告对于发布股评综述类文章的需求和意图，是原告主持创作的</a:t>
            </a:r>
            <a:r>
              <a:rPr kumimoji="0" lang="zh-CN" altLang="en-US" sz="2000" b="1" i="0" u="none" strike="noStrike" kern="1200" cap="none" spc="0" normalizeH="0" noProof="0" dirty="0">
                <a:ln>
                  <a:noFill/>
                </a:ln>
                <a:solidFill>
                  <a:srgbClr val="FF0000"/>
                </a:solidFill>
                <a:effectLst/>
                <a:uLnTx/>
                <a:uFillTx/>
                <a:latin typeface="Times New Roman" panose="02020603050405020304" pitchFamily="18" charset="0"/>
                <a:ea typeface="微软雅黑"/>
                <a:cs typeface="+mn-cs"/>
              </a:rPr>
              <a:t>法人作品</a:t>
            </a:r>
            <a:r>
              <a:rPr kumimoji="0" lang="zh-CN" altLang="en-US" sz="2000" b="0" i="0" u="none" strike="noStrike" kern="1200" cap="none" spc="0" normalizeH="0" noProof="0" dirty="0">
                <a:ln>
                  <a:noFill/>
                </a:ln>
                <a:solidFill>
                  <a:srgbClr val="000000"/>
                </a:solidFill>
                <a:effectLst/>
                <a:uLnTx/>
                <a:uFillTx/>
                <a:latin typeface="Times New Roman" panose="02020603050405020304" pitchFamily="18" charset="0"/>
                <a:ea typeface="微软雅黑"/>
                <a:cs typeface="+mn-cs"/>
              </a:rPr>
              <a:t>。被告未经许可转载涉案文章的行为构成侵权。</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2000" b="0" i="0" u="none" strike="noStrike" kern="1200" cap="none" spc="0" normalizeH="0" noProof="0" dirty="0">
                <a:ln>
                  <a:noFill/>
                </a:ln>
                <a:solidFill>
                  <a:srgbClr val="000000"/>
                </a:solidFill>
                <a:effectLst/>
                <a:uLnTx/>
                <a:uFillTx/>
                <a:latin typeface="Times New Roman" panose="02020603050405020304" pitchFamily="18" charset="0"/>
                <a:ea typeface="微软雅黑"/>
                <a:cs typeface="+mn-cs"/>
              </a:rPr>
              <a:t>　　法院判令被告赔偿原告经济损失及合理维权费用</a:t>
            </a:r>
            <a:r>
              <a:rPr kumimoji="0" lang="en-US" altLang="zh-CN" sz="2000" b="0" i="0" u="none" strike="noStrike" kern="1200" cap="none" spc="0" normalizeH="0" noProof="0" dirty="0">
                <a:ln>
                  <a:noFill/>
                </a:ln>
                <a:solidFill>
                  <a:srgbClr val="000000"/>
                </a:solidFill>
                <a:effectLst/>
                <a:uLnTx/>
                <a:uFillTx/>
                <a:latin typeface="Times New Roman" panose="02020603050405020304" pitchFamily="18" charset="0"/>
                <a:ea typeface="微软雅黑"/>
                <a:cs typeface="+mn-cs"/>
              </a:rPr>
              <a:t>1500</a:t>
            </a:r>
            <a:r>
              <a:rPr kumimoji="0" lang="zh-CN" altLang="en-US" sz="2000" b="0" i="0" u="none" strike="noStrike" kern="1200" cap="none" spc="0" normalizeH="0" noProof="0" dirty="0">
                <a:ln>
                  <a:noFill/>
                </a:ln>
                <a:solidFill>
                  <a:srgbClr val="000000"/>
                </a:solidFill>
                <a:effectLst/>
                <a:uLnTx/>
                <a:uFillTx/>
                <a:latin typeface="Times New Roman" panose="02020603050405020304" pitchFamily="18" charset="0"/>
                <a:ea typeface="微软雅黑"/>
                <a:cs typeface="+mn-cs"/>
              </a:rPr>
              <a:t>元。</a:t>
            </a:r>
          </a:p>
        </p:txBody>
      </p:sp>
      <p:sp>
        <p:nvSpPr>
          <p:cNvPr id="7" name="云形标注 6"/>
          <p:cNvSpPr/>
          <p:nvPr/>
        </p:nvSpPr>
        <p:spPr>
          <a:xfrm>
            <a:off x="295663" y="218465"/>
            <a:ext cx="11069226" cy="1767905"/>
          </a:xfrm>
          <a:prstGeom prst="cloudCallout">
            <a:avLst/>
          </a:prstGeom>
          <a:ln/>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7030A0"/>
                </a:solidFill>
                <a:effectLst/>
                <a:uLnTx/>
                <a:uFillTx/>
                <a:latin typeface="Arial"/>
                <a:ea typeface="微软雅黑"/>
                <a:cs typeface="+mn-cs"/>
              </a:rPr>
              <a:t>判决不同，可能并不代表法院在法律理解上的差异，或许主要源于两法院对各自案件事实认定不同。</a:t>
            </a:r>
          </a:p>
        </p:txBody>
      </p:sp>
    </p:spTree>
    <p:custDataLst>
      <p:tags r:id="rId1"/>
    </p:custDataLst>
    <p:extLst>
      <p:ext uri="{BB962C8B-B14F-4D97-AF65-F5344CB8AC3E}">
        <p14:creationId xmlns:p14="http://schemas.microsoft.com/office/powerpoint/2010/main" val="3688101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200" dirty="0"/>
              <a:t>著作权法以外人工智能生成物可能的法律保护途径</a:t>
            </a:r>
          </a:p>
        </p:txBody>
      </p:sp>
      <p:sp>
        <p:nvSpPr>
          <p:cNvPr id="5" name="文本框 4">
            <a:extLst>
              <a:ext uri="{FF2B5EF4-FFF2-40B4-BE49-F238E27FC236}">
                <a16:creationId xmlns:a16="http://schemas.microsoft.com/office/drawing/2014/main" id="{ADEB8CF6-D071-4036-8DB1-BBEA3529BF9B}"/>
              </a:ext>
            </a:extLst>
          </p:cNvPr>
          <p:cNvSpPr txBox="1"/>
          <p:nvPr/>
        </p:nvSpPr>
        <p:spPr>
          <a:xfrm>
            <a:off x="519984" y="1719330"/>
            <a:ext cx="11341458" cy="4654095"/>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000" b="0" i="0" u="none" strike="noStrike" kern="1200" cap="none" spc="0" normalizeH="0" noProof="0" dirty="0">
                <a:ln>
                  <a:noFill/>
                </a:ln>
                <a:solidFill>
                  <a:srgbClr val="000000"/>
                </a:solidFill>
                <a:effectLst/>
                <a:uLnTx/>
                <a:uFillTx/>
                <a:latin typeface="Times New Roman" panose="02020603050405020304" pitchFamily="18" charset="0"/>
                <a:ea typeface="微软雅黑"/>
                <a:cs typeface="+mn-cs"/>
              </a:rPr>
              <a:t>1.</a:t>
            </a:r>
            <a:r>
              <a:rPr kumimoji="0" lang="zh-CN" altLang="en-US" sz="2000" b="0" i="0" u="none" strike="noStrike" kern="1200" cap="none" spc="0" normalizeH="0" noProof="0" dirty="0">
                <a:ln>
                  <a:noFill/>
                </a:ln>
                <a:solidFill>
                  <a:srgbClr val="000000"/>
                </a:solidFill>
                <a:effectLst/>
                <a:uLnTx/>
                <a:uFillTx/>
                <a:latin typeface="Times New Roman" panose="02020603050405020304" pitchFamily="18" charset="0"/>
                <a:ea typeface="微软雅黑"/>
                <a:cs typeface="+mn-cs"/>
              </a:rPr>
              <a:t>通过</a:t>
            </a:r>
            <a:r>
              <a:rPr kumimoji="0" lang="zh-CN" altLang="en-US" sz="2000" b="1" i="0" u="none" strike="noStrike" kern="1200" cap="none" spc="0" normalizeH="0" noProof="0" dirty="0">
                <a:ln>
                  <a:noFill/>
                </a:ln>
                <a:solidFill>
                  <a:srgbClr val="FF0000"/>
                </a:solidFill>
                <a:effectLst/>
                <a:uLnTx/>
                <a:uFillTx/>
                <a:latin typeface="Times New Roman" panose="02020603050405020304" pitchFamily="18" charset="0"/>
                <a:ea typeface="微软雅黑"/>
                <a:cs typeface="+mn-cs"/>
              </a:rPr>
              <a:t>合同法</a:t>
            </a:r>
            <a:r>
              <a:rPr kumimoji="0" lang="zh-CN" altLang="en-US" sz="2000" b="0" i="0" u="none" strike="noStrike" kern="1200" cap="none" spc="0" normalizeH="0" noProof="0" dirty="0">
                <a:ln>
                  <a:noFill/>
                </a:ln>
                <a:solidFill>
                  <a:srgbClr val="000000"/>
                </a:solidFill>
                <a:effectLst/>
                <a:uLnTx/>
                <a:uFillTx/>
                <a:latin typeface="Times New Roman" panose="02020603050405020304" pitchFamily="18" charset="0"/>
                <a:ea typeface="微软雅黑"/>
                <a:cs typeface="+mn-cs"/>
              </a:rPr>
              <a:t>保护</a:t>
            </a:r>
            <a:endParaRPr kumimoji="0" lang="en-US" altLang="zh-CN" sz="2000" b="0" i="0" u="none" strike="noStrike" kern="1200" cap="none" spc="0" normalizeH="0" noProof="0" dirty="0">
              <a:ln>
                <a:noFill/>
              </a:ln>
              <a:solidFill>
                <a:srgbClr val="000000"/>
              </a:solidFill>
              <a:effectLst/>
              <a:uLnTx/>
              <a:uFillTx/>
              <a:latin typeface="Times New Roman" panose="02020603050405020304" pitchFamily="18" charset="0"/>
              <a:ea typeface="微软雅黑"/>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2000" b="0" i="0" u="none" strike="noStrike" kern="1200" cap="none" spc="0" normalizeH="0" noProof="0" dirty="0">
                <a:ln>
                  <a:noFill/>
                </a:ln>
                <a:solidFill>
                  <a:srgbClr val="000000"/>
                </a:solidFill>
                <a:effectLst/>
                <a:uLnTx/>
                <a:uFillTx/>
                <a:latin typeface="Times New Roman" panose="02020603050405020304" pitchFamily="18" charset="0"/>
                <a:ea typeface="微软雅黑"/>
                <a:cs typeface="+mn-cs"/>
              </a:rPr>
              <a:t>人工智能程序所有者可以通过其与对方的合同（如相关的商业合同或用户协议等）来</a:t>
            </a:r>
            <a:r>
              <a:rPr kumimoji="0" lang="zh-CN" altLang="en-US" sz="2000" b="1" i="0" u="none" strike="noStrike" kern="1200" cap="none" spc="0" normalizeH="0" noProof="0" dirty="0">
                <a:ln>
                  <a:noFill/>
                </a:ln>
                <a:solidFill>
                  <a:srgbClr val="FF0000"/>
                </a:solidFill>
                <a:effectLst/>
                <a:uLnTx/>
                <a:uFillTx/>
                <a:latin typeface="Times New Roman" panose="02020603050405020304" pitchFamily="18" charset="0"/>
                <a:ea typeface="微软雅黑"/>
                <a:cs typeface="+mn-cs"/>
              </a:rPr>
              <a:t>限制第三方</a:t>
            </a:r>
            <a:r>
              <a:rPr kumimoji="0" lang="zh-CN" altLang="en-US" sz="2000" b="0" i="0" u="none" strike="noStrike" kern="1200" cap="none" spc="0" normalizeH="0" noProof="0" dirty="0">
                <a:ln>
                  <a:noFill/>
                </a:ln>
                <a:solidFill>
                  <a:srgbClr val="000000"/>
                </a:solidFill>
                <a:effectLst/>
                <a:uLnTx/>
                <a:uFillTx/>
                <a:latin typeface="Times New Roman" panose="02020603050405020304" pitchFamily="18" charset="0"/>
                <a:ea typeface="微软雅黑"/>
                <a:cs typeface="+mn-cs"/>
              </a:rPr>
              <a:t>使用和传播人工智能生成物，若合同相对方违反约定，其将承担相应的违约责任。</a:t>
            </a:r>
            <a:endParaRPr kumimoji="0" lang="en-US" altLang="zh-CN" sz="2000" b="0" i="0" u="none" strike="noStrike" kern="1200" cap="none" spc="0" normalizeH="0" noProof="0" dirty="0">
              <a:ln>
                <a:noFill/>
              </a:ln>
              <a:solidFill>
                <a:srgbClr val="000000"/>
              </a:solidFill>
              <a:effectLst/>
              <a:uLnTx/>
              <a:uFillTx/>
              <a:latin typeface="Times New Roman" panose="02020603050405020304" pitchFamily="18" charset="0"/>
              <a:ea typeface="微软雅黑"/>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000" b="0" i="0" u="none" strike="noStrike" kern="1200" cap="none" spc="0" normalizeH="0" noProof="0" dirty="0">
                <a:ln>
                  <a:noFill/>
                </a:ln>
                <a:solidFill>
                  <a:srgbClr val="000000"/>
                </a:solidFill>
                <a:effectLst/>
                <a:uLnTx/>
                <a:uFillTx/>
                <a:latin typeface="Times New Roman" panose="02020603050405020304" pitchFamily="18" charset="0"/>
                <a:ea typeface="微软雅黑"/>
                <a:cs typeface="+mn-cs"/>
              </a:rPr>
              <a:t>2.</a:t>
            </a:r>
            <a:r>
              <a:rPr kumimoji="0" lang="zh-CN" altLang="en-US" sz="2000" b="0" i="0" u="none" strike="noStrike" kern="1200" cap="none" spc="0" normalizeH="0" noProof="0" dirty="0">
                <a:ln>
                  <a:noFill/>
                </a:ln>
                <a:solidFill>
                  <a:srgbClr val="000000"/>
                </a:solidFill>
                <a:effectLst/>
                <a:uLnTx/>
                <a:uFillTx/>
                <a:latin typeface="Times New Roman" panose="02020603050405020304" pitchFamily="18" charset="0"/>
                <a:ea typeface="微软雅黑"/>
                <a:cs typeface="+mn-cs"/>
              </a:rPr>
              <a:t>通过</a:t>
            </a:r>
            <a:r>
              <a:rPr kumimoji="0" lang="zh-CN" altLang="en-US" sz="2000" b="1" i="0" u="none" strike="noStrike" kern="1200" cap="none" spc="0" normalizeH="0" noProof="0" dirty="0">
                <a:ln>
                  <a:noFill/>
                </a:ln>
                <a:solidFill>
                  <a:srgbClr val="FF0000"/>
                </a:solidFill>
                <a:effectLst/>
                <a:uLnTx/>
                <a:uFillTx/>
                <a:latin typeface="Times New Roman" panose="02020603050405020304" pitchFamily="18" charset="0"/>
                <a:ea typeface="微软雅黑"/>
                <a:cs typeface="+mn-cs"/>
              </a:rPr>
              <a:t>反不正当竞争法</a:t>
            </a:r>
            <a:r>
              <a:rPr kumimoji="0" lang="zh-CN" altLang="en-US" sz="2000" b="0" i="0" u="none" strike="noStrike" kern="1200" cap="none" spc="0" normalizeH="0" noProof="0" dirty="0">
                <a:ln>
                  <a:noFill/>
                </a:ln>
                <a:solidFill>
                  <a:srgbClr val="000000"/>
                </a:solidFill>
                <a:effectLst/>
                <a:uLnTx/>
                <a:uFillTx/>
                <a:latin typeface="Times New Roman" panose="02020603050405020304" pitchFamily="18" charset="0"/>
                <a:ea typeface="微软雅黑"/>
                <a:cs typeface="+mn-cs"/>
              </a:rPr>
              <a:t>保护</a:t>
            </a:r>
            <a:endParaRPr kumimoji="0" lang="en-US" altLang="zh-CN" sz="2000" b="0" i="0" u="none" strike="noStrike" kern="1200" cap="none" spc="0" normalizeH="0" noProof="0" dirty="0">
              <a:ln>
                <a:noFill/>
              </a:ln>
              <a:solidFill>
                <a:srgbClr val="000000"/>
              </a:solidFill>
              <a:effectLst/>
              <a:uLnTx/>
              <a:uFillTx/>
              <a:latin typeface="Times New Roman" panose="02020603050405020304" pitchFamily="18" charset="0"/>
              <a:ea typeface="微软雅黑"/>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2000" b="0" i="0" u="none" strike="noStrike" kern="1200" cap="none" spc="0" normalizeH="0" noProof="0" dirty="0">
                <a:ln>
                  <a:noFill/>
                </a:ln>
                <a:solidFill>
                  <a:srgbClr val="000000"/>
                </a:solidFill>
                <a:effectLst/>
                <a:uLnTx/>
                <a:uFillTx/>
                <a:latin typeface="Times New Roman" panose="02020603050405020304" pitchFamily="18" charset="0"/>
                <a:ea typeface="微软雅黑"/>
                <a:cs typeface="+mn-cs"/>
              </a:rPr>
              <a:t>在特定场景下，人工智能生成物将成为人工智能程序所有者通过一系列创造性劳动所累积形成的</a:t>
            </a:r>
            <a:r>
              <a:rPr kumimoji="0" lang="zh-CN" altLang="en-US" sz="2000" b="1" i="0" u="none" strike="noStrike" kern="1200" cap="none" spc="0" normalizeH="0" noProof="0" dirty="0">
                <a:ln>
                  <a:noFill/>
                </a:ln>
                <a:solidFill>
                  <a:srgbClr val="FF0000"/>
                </a:solidFill>
                <a:effectLst/>
                <a:uLnTx/>
                <a:uFillTx/>
                <a:latin typeface="Times New Roman" panose="02020603050405020304" pitchFamily="18" charset="0"/>
                <a:ea typeface="微软雅黑"/>
                <a:cs typeface="+mn-cs"/>
              </a:rPr>
              <a:t>竞争优势</a:t>
            </a:r>
            <a:r>
              <a:rPr kumimoji="0" lang="zh-CN" altLang="en-US" sz="2000" b="0" i="0" u="none" strike="noStrike" kern="1200" cap="none" spc="0" normalizeH="0" noProof="0" dirty="0">
                <a:ln>
                  <a:noFill/>
                </a:ln>
                <a:solidFill>
                  <a:srgbClr val="000000"/>
                </a:solidFill>
                <a:effectLst/>
                <a:uLnTx/>
                <a:uFillTx/>
                <a:latin typeface="Times New Roman" panose="02020603050405020304" pitchFamily="18" charset="0"/>
                <a:ea typeface="微软雅黑"/>
                <a:cs typeface="+mn-cs"/>
              </a:rPr>
              <a:t>，如果法律不禁止第三方对其擅自复制、转载、传播的行为，将会使竞争失序，利益失衡，有违诚实信用的基本竞争原则。</a:t>
            </a:r>
            <a:endParaRPr kumimoji="0" lang="en-US" altLang="zh-CN" sz="2000" b="0" i="0" u="none" strike="noStrike" kern="1200" cap="none" spc="0" normalizeH="0" noProof="0" dirty="0">
              <a:ln>
                <a:noFill/>
              </a:ln>
              <a:solidFill>
                <a:srgbClr val="000000"/>
              </a:solidFill>
              <a:effectLst/>
              <a:uLnTx/>
              <a:uFillTx/>
              <a:latin typeface="Times New Roman" panose="02020603050405020304" pitchFamily="18" charset="0"/>
              <a:ea typeface="微软雅黑"/>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000" b="0" i="0" u="none" strike="noStrike" kern="1200" cap="none" spc="0" normalizeH="0" noProof="0" dirty="0">
                <a:ln>
                  <a:noFill/>
                </a:ln>
                <a:solidFill>
                  <a:srgbClr val="000000"/>
                </a:solidFill>
                <a:effectLst/>
                <a:uLnTx/>
                <a:uFillTx/>
                <a:latin typeface="Times New Roman" panose="02020603050405020304" pitchFamily="18" charset="0"/>
                <a:ea typeface="微软雅黑"/>
                <a:cs typeface="+mn-cs"/>
              </a:rPr>
              <a:t>3.</a:t>
            </a:r>
            <a:r>
              <a:rPr kumimoji="0" lang="zh-CN" altLang="en-US" sz="2000" b="0" i="0" u="none" strike="noStrike" kern="1200" cap="none" spc="0" normalizeH="0" noProof="0" dirty="0">
                <a:ln>
                  <a:noFill/>
                </a:ln>
                <a:solidFill>
                  <a:srgbClr val="000000"/>
                </a:solidFill>
                <a:effectLst/>
                <a:uLnTx/>
                <a:uFillTx/>
                <a:latin typeface="Times New Roman" panose="02020603050405020304" pitchFamily="18" charset="0"/>
                <a:ea typeface="微软雅黑"/>
                <a:cs typeface="+mn-cs"/>
              </a:rPr>
              <a:t>通过</a:t>
            </a:r>
            <a:r>
              <a:rPr kumimoji="0" lang="zh-CN" altLang="en-US" sz="2000" b="1" i="0" u="none" strike="noStrike" kern="1200" cap="none" spc="0" normalizeH="0" noProof="0" dirty="0">
                <a:ln>
                  <a:noFill/>
                </a:ln>
                <a:solidFill>
                  <a:srgbClr val="FF0000"/>
                </a:solidFill>
                <a:effectLst/>
                <a:uLnTx/>
                <a:uFillTx/>
                <a:latin typeface="Times New Roman" panose="02020603050405020304" pitchFamily="18" charset="0"/>
                <a:ea typeface="微软雅黑"/>
                <a:cs typeface="+mn-cs"/>
              </a:rPr>
              <a:t>专门立法</a:t>
            </a:r>
            <a:r>
              <a:rPr kumimoji="0" lang="zh-CN" altLang="en-US" sz="2000" b="0" i="0" u="none" strike="noStrike" kern="1200" cap="none" spc="0" normalizeH="0" noProof="0" dirty="0">
                <a:ln>
                  <a:noFill/>
                </a:ln>
                <a:solidFill>
                  <a:srgbClr val="000000"/>
                </a:solidFill>
                <a:effectLst/>
                <a:uLnTx/>
                <a:uFillTx/>
                <a:latin typeface="Times New Roman" panose="02020603050405020304" pitchFamily="18" charset="0"/>
                <a:ea typeface="微软雅黑"/>
                <a:cs typeface="+mn-cs"/>
              </a:rPr>
              <a:t>予以规制</a:t>
            </a:r>
            <a:endParaRPr kumimoji="0" lang="en-US" altLang="zh-CN" sz="2000" b="0" i="0" u="none" strike="noStrike" kern="1200" cap="none" spc="0" normalizeH="0" noProof="0" dirty="0">
              <a:ln>
                <a:noFill/>
              </a:ln>
              <a:solidFill>
                <a:srgbClr val="000000"/>
              </a:solidFill>
              <a:effectLst/>
              <a:uLnTx/>
              <a:uFillTx/>
              <a:latin typeface="Times New Roman" panose="02020603050405020304" pitchFamily="18" charset="0"/>
              <a:ea typeface="微软雅黑"/>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2000" b="0" i="0" u="none" strike="noStrike" kern="1200" cap="none" spc="0" normalizeH="0" noProof="0" dirty="0">
                <a:ln>
                  <a:noFill/>
                </a:ln>
                <a:solidFill>
                  <a:srgbClr val="000000"/>
                </a:solidFill>
                <a:effectLst/>
                <a:uLnTx/>
                <a:uFillTx/>
                <a:latin typeface="Times New Roman" panose="02020603050405020304" pitchFamily="18" charset="0"/>
                <a:ea typeface="微软雅黑"/>
                <a:cs typeface="+mn-cs"/>
              </a:rPr>
              <a:t>优势：扩大人工智能生成物的保护范围（不拘泥于具有可版权性的作品）；有效平衡各方的利益关系，使人工智能程序开发者、应用者以及公众各得其所。</a:t>
            </a:r>
          </a:p>
        </p:txBody>
      </p:sp>
    </p:spTree>
    <p:custDataLst>
      <p:tags r:id="rId1"/>
    </p:custDataLst>
    <p:extLst>
      <p:ext uri="{BB962C8B-B14F-4D97-AF65-F5344CB8AC3E}">
        <p14:creationId xmlns:p14="http://schemas.microsoft.com/office/powerpoint/2010/main" val="2881745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MH_Others_1"/>
          <p:cNvSpPr txBox="1"/>
          <p:nvPr>
            <p:custDataLst>
              <p:tags r:id="rId2"/>
            </p:custDataLst>
          </p:nvPr>
        </p:nvSpPr>
        <p:spPr>
          <a:xfrm>
            <a:off x="2345020" y="1412025"/>
            <a:ext cx="1677832" cy="3597835"/>
          </a:xfrm>
          <a:prstGeom prst="rect">
            <a:avLst/>
          </a:prstGeom>
          <a:noFill/>
        </p:spPr>
        <p:txBody>
          <a:bodyPr vert="eaVert" wrap="square" lIns="0" tIns="0" rIns="0" bIns="0" rtlCol="0" anchor="ctr" anchorCtr="0">
            <a:spAutoFit/>
          </a:bodyPr>
          <a:lstStyle/>
          <a:p>
            <a:pPr marL="0" marR="0" lvl="0" indent="0" algn="ctr" defTabSz="866943" rtl="0" eaLnBrk="1" fontAlgn="base" latinLnBrk="0" hangingPunct="1">
              <a:lnSpc>
                <a:spcPct val="100000"/>
              </a:lnSpc>
              <a:spcBef>
                <a:spcPct val="0"/>
              </a:spcBef>
              <a:spcAft>
                <a:spcPct val="0"/>
              </a:spcAft>
              <a:buClrTx/>
              <a:buSzTx/>
              <a:buFontTx/>
              <a:buNone/>
              <a:tabLst/>
              <a:defRPr/>
            </a:pPr>
            <a:r>
              <a:rPr kumimoji="0" lang="zh-CN" altLang="en-US" sz="10903" b="1" i="0" u="none" strike="noStrike" kern="1200" cap="none" spc="0" normalizeH="0" baseline="0" noProof="0" dirty="0">
                <a:ln>
                  <a:noFill/>
                </a:ln>
                <a:solidFill>
                  <a:srgbClr val="000000">
                    <a:lumMod val="50000"/>
                    <a:lumOff val="50000"/>
                  </a:srgbClr>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目录</a:t>
            </a:r>
          </a:p>
        </p:txBody>
      </p:sp>
      <p:sp>
        <p:nvSpPr>
          <p:cNvPr id="19" name="MH_Others_2"/>
          <p:cNvSpPr txBox="1"/>
          <p:nvPr>
            <p:custDataLst>
              <p:tags r:id="rId3"/>
            </p:custDataLst>
          </p:nvPr>
        </p:nvSpPr>
        <p:spPr>
          <a:xfrm rot="5400000">
            <a:off x="592989" y="2889926"/>
            <a:ext cx="3128221" cy="642035"/>
          </a:xfrm>
          <a:prstGeom prst="rect">
            <a:avLst/>
          </a:prstGeom>
          <a:noFill/>
        </p:spPr>
        <p:txBody>
          <a:bodyPr wrap="square" lIns="0" tIns="0" rIns="0" bIns="0">
            <a:spAutoFit/>
          </a:bodyPr>
          <a:lstStyle/>
          <a:p>
            <a:pPr marL="0" marR="0" lvl="0" indent="0" algn="ctr" defTabSz="866943" rtl="0" eaLnBrk="1" fontAlgn="base" latinLnBrk="0" hangingPunct="1">
              <a:lnSpc>
                <a:spcPct val="100000"/>
              </a:lnSpc>
              <a:spcBef>
                <a:spcPct val="0"/>
              </a:spcBef>
              <a:spcAft>
                <a:spcPct val="0"/>
              </a:spcAft>
              <a:buClrTx/>
              <a:buSzTx/>
              <a:buFontTx/>
              <a:buNone/>
              <a:tabLst/>
              <a:defRPr/>
            </a:pPr>
            <a:r>
              <a:rPr kumimoji="0" lang="en-US" altLang="zh-CN" sz="4172" b="1" i="0" u="none" strike="noStrike" kern="1200" cap="none" spc="0" normalizeH="0" baseline="0" noProof="0" dirty="0">
                <a:ln>
                  <a:noFill/>
                </a:ln>
                <a:solidFill>
                  <a:srgbClr val="000000">
                    <a:lumMod val="50000"/>
                    <a:lumOff val="50000"/>
                  </a:srgbClr>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CONTENTS</a:t>
            </a:r>
            <a:endParaRPr kumimoji="0" lang="zh-CN" altLang="en-US" sz="4172" b="1" i="0" u="none" strike="noStrike" kern="1200" cap="none" spc="0" normalizeH="0" baseline="0" noProof="0" dirty="0">
              <a:ln>
                <a:noFill/>
              </a:ln>
              <a:solidFill>
                <a:srgbClr val="000000">
                  <a:lumMod val="50000"/>
                  <a:lumOff val="50000"/>
                </a:srgbClr>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20" name="MH_Number_1"/>
          <p:cNvSpPr/>
          <p:nvPr>
            <p:custDataLst>
              <p:tags r:id="rId4"/>
            </p:custDataLst>
          </p:nvPr>
        </p:nvSpPr>
        <p:spPr>
          <a:xfrm>
            <a:off x="4645618" y="1835918"/>
            <a:ext cx="540000" cy="540000"/>
          </a:xfrm>
          <a:prstGeom prst="ellipse">
            <a:avLst/>
          </a:prstGeom>
          <a:solidFill>
            <a:schemeClr val="accent1"/>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marL="0" marR="0" lvl="0" indent="0" algn="ctr" defTabSz="866943" rtl="0" eaLnBrk="1" fontAlgn="base" latinLnBrk="0" hangingPunct="1">
              <a:lnSpc>
                <a:spcPct val="100000"/>
              </a:lnSpc>
              <a:spcBef>
                <a:spcPct val="0"/>
              </a:spcBef>
              <a:spcAft>
                <a:spcPct val="0"/>
              </a:spcAft>
              <a:buClrTx/>
              <a:buSzTx/>
              <a:buFontTx/>
              <a:buNone/>
              <a:tabLst/>
              <a:defRPr/>
            </a:pPr>
            <a:r>
              <a:rPr kumimoji="0" lang="en-US" altLang="zh-CN" sz="2800" b="0" i="0" u="none" strike="noStrike" kern="1200" cap="none" spc="0" normalizeH="0" baseline="0" noProof="0" dirty="0">
                <a:ln>
                  <a:noFill/>
                </a:ln>
                <a:solidFill>
                  <a:srgbClr val="FFFFFF"/>
                </a:solidFill>
                <a:effectLst/>
                <a:uLnTx/>
                <a:uFillTx/>
                <a:latin typeface="Impact" panose="020B0806030902050204" pitchFamily="34" charset="0"/>
                <a:ea typeface="微软雅黑" panose="020B0503020204020204" pitchFamily="34" charset="-122"/>
                <a:cs typeface="Times New Roman" panose="02020603050405020304" pitchFamily="18" charset="0"/>
                <a:sym typeface="Arial" panose="020B0604020202020204" pitchFamily="34" charset="0"/>
              </a:rPr>
              <a:t>1</a:t>
            </a:r>
            <a:endParaRPr kumimoji="0" lang="zh-CN" altLang="en-US" sz="2800" b="0" i="0" u="none" strike="noStrike" kern="1200" cap="none" spc="0" normalizeH="0" baseline="0" noProof="0" dirty="0">
              <a:ln>
                <a:noFill/>
              </a:ln>
              <a:solidFill>
                <a:srgbClr val="FFFFFF"/>
              </a:solidFill>
              <a:effectLst/>
              <a:uLnTx/>
              <a:uFillTx/>
              <a:latin typeface="Impact" panose="020B0806030902050204" pitchFamily="34"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21" name="MH_Entry_1"/>
          <p:cNvSpPr/>
          <p:nvPr>
            <p:custDataLst>
              <p:tags r:id="rId5"/>
            </p:custDataLst>
          </p:nvPr>
        </p:nvSpPr>
        <p:spPr>
          <a:xfrm>
            <a:off x="5473598" y="1823542"/>
            <a:ext cx="4988997" cy="504882"/>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0 w 2520280"/>
              <a:gd name="connsiteY7" fmla="*/ 0 h 1872208"/>
              <a:gd name="connsiteX0" fmla="*/ 0 w 2520280"/>
              <a:gd name="connsiteY0" fmla="*/ 1872208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0 h 1872208"/>
              <a:gd name="connsiteX5" fmla="*/ 2520280 w 2520280"/>
              <a:gd name="connsiteY5" fmla="*/ 0 h 1872208"/>
              <a:gd name="connsiteX6" fmla="*/ 0 w 2520280"/>
              <a:gd name="connsiteY6"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2520280 w 2520280"/>
              <a:gd name="connsiteY4" fmla="*/ 0 h 1872208"/>
              <a:gd name="connsiteX5" fmla="*/ 0 w 2520280"/>
              <a:gd name="connsiteY5"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34255 w 2520280"/>
              <a:gd name="connsiteY4" fmla="*/ 0 h 1872208"/>
              <a:gd name="connsiteX5" fmla="*/ 0 w 2520280"/>
              <a:gd name="connsiteY5"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917 w 2520280"/>
              <a:gd name="connsiteY4" fmla="*/ 6036 h 1872208"/>
              <a:gd name="connsiteX5" fmla="*/ 0 w 2520280"/>
              <a:gd name="connsiteY5" fmla="*/ 0 h 1872208"/>
              <a:gd name="connsiteX0" fmla="*/ 0 w 2520280"/>
              <a:gd name="connsiteY0" fmla="*/ 1890314 h 1890314"/>
              <a:gd name="connsiteX1" fmla="*/ 2520280 w 2520280"/>
              <a:gd name="connsiteY1" fmla="*/ 1890314 h 1890314"/>
              <a:gd name="connsiteX2" fmla="*/ 0 w 2520280"/>
              <a:gd name="connsiteY2" fmla="*/ 1890314 h 1890314"/>
              <a:gd name="connsiteX3" fmla="*/ 0 w 2520280"/>
              <a:gd name="connsiteY3" fmla="*/ 18106 h 1890314"/>
              <a:gd name="connsiteX4" fmla="*/ 53304 w 2520280"/>
              <a:gd name="connsiteY4" fmla="*/ 0 h 1890314"/>
              <a:gd name="connsiteX5" fmla="*/ 0 w 2520280"/>
              <a:gd name="connsiteY5" fmla="*/ 18106 h 1890314"/>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916 w 2520280"/>
              <a:gd name="connsiteY4" fmla="*/ 0 h 1872208"/>
              <a:gd name="connsiteX5" fmla="*/ 0 w 2520280"/>
              <a:gd name="connsiteY5" fmla="*/ 0 h 1872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20280" h="1872208">
                <a:moveTo>
                  <a:pt x="0" y="1872208"/>
                </a:moveTo>
                <a:lnTo>
                  <a:pt x="2520280" y="1872208"/>
                </a:lnTo>
                <a:lnTo>
                  <a:pt x="0" y="1872208"/>
                </a:lnTo>
                <a:close/>
                <a:moveTo>
                  <a:pt x="0" y="0"/>
                </a:moveTo>
                <a:lnTo>
                  <a:pt x="916" y="0"/>
                </a:lnTo>
                <a:lnTo>
                  <a:pt x="0" y="0"/>
                </a:lnTo>
                <a:close/>
              </a:path>
            </a:pathLst>
          </a:custGeom>
          <a:solidFill>
            <a:schemeClr val="bg1">
              <a:lumMod val="50000"/>
            </a:schemeClr>
          </a:solidFill>
          <a:ln w="3175" cap="sq">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866943" rtl="0" eaLnBrk="1" fontAlgn="base" latinLnBrk="0" hangingPunct="1">
              <a:lnSpc>
                <a:spcPct val="13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科技创新与法律管控</a:t>
            </a:r>
          </a:p>
        </p:txBody>
      </p:sp>
      <p:sp>
        <p:nvSpPr>
          <p:cNvPr id="22" name="MH_Number_2"/>
          <p:cNvSpPr/>
          <p:nvPr>
            <p:custDataLst>
              <p:tags r:id="rId6"/>
            </p:custDataLst>
          </p:nvPr>
        </p:nvSpPr>
        <p:spPr>
          <a:xfrm>
            <a:off x="4645618" y="2657142"/>
            <a:ext cx="540000" cy="540000"/>
          </a:xfrm>
          <a:prstGeom prst="ellipse">
            <a:avLst/>
          </a:pr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marL="0" marR="0" lvl="0" indent="0" algn="ctr" defTabSz="866943" rtl="0" eaLnBrk="1" fontAlgn="base" latinLnBrk="0" hangingPunct="1">
              <a:lnSpc>
                <a:spcPct val="100000"/>
              </a:lnSpc>
              <a:spcBef>
                <a:spcPct val="0"/>
              </a:spcBef>
              <a:spcAft>
                <a:spcPct val="0"/>
              </a:spcAft>
              <a:buClrTx/>
              <a:buSzTx/>
              <a:buFontTx/>
              <a:buNone/>
              <a:tabLst/>
              <a:defRPr/>
            </a:pPr>
            <a:r>
              <a:rPr kumimoji="0" lang="en-US" altLang="zh-CN" sz="2800" b="0" i="0" u="none" strike="noStrike" kern="1200" cap="none" spc="0" normalizeH="0" baseline="0" noProof="0">
                <a:ln>
                  <a:noFill/>
                </a:ln>
                <a:solidFill>
                  <a:srgbClr val="FFFFFF"/>
                </a:solidFill>
                <a:effectLst/>
                <a:uLnTx/>
                <a:uFillTx/>
                <a:latin typeface="Impact" panose="020B0806030902050204" pitchFamily="34" charset="0"/>
                <a:ea typeface="微软雅黑" panose="020B0503020204020204" pitchFamily="34" charset="-122"/>
                <a:cs typeface="Times New Roman" panose="02020603050405020304" pitchFamily="18" charset="0"/>
                <a:sym typeface="Arial" panose="020B0604020202020204" pitchFamily="34" charset="0"/>
              </a:rPr>
              <a:t>2</a:t>
            </a:r>
            <a:endParaRPr kumimoji="0" lang="zh-CN" altLang="en-US" sz="2800" b="0" i="0" u="none" strike="noStrike" kern="1200" cap="none" spc="0" normalizeH="0" baseline="0" noProof="0" dirty="0">
              <a:ln>
                <a:noFill/>
              </a:ln>
              <a:solidFill>
                <a:srgbClr val="FFFFFF"/>
              </a:solidFill>
              <a:effectLst/>
              <a:uLnTx/>
              <a:uFillTx/>
              <a:latin typeface="Impact" panose="020B0806030902050204" pitchFamily="34"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23" name="MH_Entry_2"/>
          <p:cNvSpPr/>
          <p:nvPr>
            <p:custDataLst>
              <p:tags r:id="rId7"/>
            </p:custDataLst>
          </p:nvPr>
        </p:nvSpPr>
        <p:spPr>
          <a:xfrm>
            <a:off x="5473597" y="2647973"/>
            <a:ext cx="5280065" cy="504882"/>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0 w 2520280"/>
              <a:gd name="connsiteY7" fmla="*/ 0 h 1872208"/>
              <a:gd name="connsiteX0" fmla="*/ 0 w 2520280"/>
              <a:gd name="connsiteY0" fmla="*/ 1872208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0 h 1872208"/>
              <a:gd name="connsiteX5" fmla="*/ 2520280 w 2520280"/>
              <a:gd name="connsiteY5" fmla="*/ 0 h 1872208"/>
              <a:gd name="connsiteX6" fmla="*/ 0 w 2520280"/>
              <a:gd name="connsiteY6"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2520280 w 2520280"/>
              <a:gd name="connsiteY4" fmla="*/ 0 h 1872208"/>
              <a:gd name="connsiteX5" fmla="*/ 0 w 2520280"/>
              <a:gd name="connsiteY5"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34255 w 2520280"/>
              <a:gd name="connsiteY4" fmla="*/ 0 h 1872208"/>
              <a:gd name="connsiteX5" fmla="*/ 0 w 2520280"/>
              <a:gd name="connsiteY5"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917 w 2520280"/>
              <a:gd name="connsiteY4" fmla="*/ 6036 h 1872208"/>
              <a:gd name="connsiteX5" fmla="*/ 0 w 2520280"/>
              <a:gd name="connsiteY5" fmla="*/ 0 h 1872208"/>
              <a:gd name="connsiteX0" fmla="*/ 0 w 2520280"/>
              <a:gd name="connsiteY0" fmla="*/ 1890314 h 1890314"/>
              <a:gd name="connsiteX1" fmla="*/ 2520280 w 2520280"/>
              <a:gd name="connsiteY1" fmla="*/ 1890314 h 1890314"/>
              <a:gd name="connsiteX2" fmla="*/ 0 w 2520280"/>
              <a:gd name="connsiteY2" fmla="*/ 1890314 h 1890314"/>
              <a:gd name="connsiteX3" fmla="*/ 0 w 2520280"/>
              <a:gd name="connsiteY3" fmla="*/ 18106 h 1890314"/>
              <a:gd name="connsiteX4" fmla="*/ 53304 w 2520280"/>
              <a:gd name="connsiteY4" fmla="*/ 0 h 1890314"/>
              <a:gd name="connsiteX5" fmla="*/ 0 w 2520280"/>
              <a:gd name="connsiteY5" fmla="*/ 18106 h 1890314"/>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916 w 2520280"/>
              <a:gd name="connsiteY4" fmla="*/ 0 h 1872208"/>
              <a:gd name="connsiteX5" fmla="*/ 0 w 2520280"/>
              <a:gd name="connsiteY5" fmla="*/ 0 h 1872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20280" h="1872208">
                <a:moveTo>
                  <a:pt x="0" y="1872208"/>
                </a:moveTo>
                <a:lnTo>
                  <a:pt x="2520280" y="1872208"/>
                </a:lnTo>
                <a:lnTo>
                  <a:pt x="0" y="1872208"/>
                </a:lnTo>
                <a:close/>
                <a:moveTo>
                  <a:pt x="0" y="0"/>
                </a:moveTo>
                <a:lnTo>
                  <a:pt x="916" y="0"/>
                </a:lnTo>
                <a:lnTo>
                  <a:pt x="0" y="0"/>
                </a:lnTo>
                <a:close/>
              </a:path>
            </a:pathLst>
          </a:custGeom>
          <a:solidFill>
            <a:schemeClr val="bg1">
              <a:lumMod val="50000"/>
            </a:schemeClr>
          </a:solidFill>
          <a:ln w="3175" cap="sq">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866943" rtl="0" eaLnBrk="1" fontAlgn="base" latinLnBrk="0" hangingPunct="1">
              <a:lnSpc>
                <a:spcPct val="13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科技创新呼唤完善法律</a:t>
            </a:r>
          </a:p>
        </p:txBody>
      </p:sp>
      <p:sp>
        <p:nvSpPr>
          <p:cNvPr id="17" name="Freeform 7"/>
          <p:cNvSpPr>
            <a:spLocks/>
          </p:cNvSpPr>
          <p:nvPr/>
        </p:nvSpPr>
        <p:spPr bwMode="auto">
          <a:xfrm>
            <a:off x="2830059" y="4400495"/>
            <a:ext cx="9361941" cy="2457316"/>
          </a:xfrm>
          <a:custGeom>
            <a:avLst/>
            <a:gdLst>
              <a:gd name="T0" fmla="*/ 4403 w 4403"/>
              <a:gd name="T1" fmla="*/ 0 h 1161"/>
              <a:gd name="T2" fmla="*/ 4403 w 4403"/>
              <a:gd name="T3" fmla="*/ 1161 h 1161"/>
              <a:gd name="T4" fmla="*/ 0 w 4403"/>
              <a:gd name="T5" fmla="*/ 1161 h 1161"/>
              <a:gd name="T6" fmla="*/ 4403 w 4403"/>
              <a:gd name="T7" fmla="*/ 0 h 1161"/>
            </a:gdLst>
            <a:ahLst/>
            <a:cxnLst>
              <a:cxn ang="0">
                <a:pos x="T0" y="T1"/>
              </a:cxn>
              <a:cxn ang="0">
                <a:pos x="T2" y="T3"/>
              </a:cxn>
              <a:cxn ang="0">
                <a:pos x="T4" y="T5"/>
              </a:cxn>
              <a:cxn ang="0">
                <a:pos x="T6" y="T7"/>
              </a:cxn>
            </a:cxnLst>
            <a:rect l="0" t="0" r="r" b="b"/>
            <a:pathLst>
              <a:path w="4403" h="1161">
                <a:moveTo>
                  <a:pt x="4403" y="0"/>
                </a:moveTo>
                <a:lnTo>
                  <a:pt x="4403" y="1161"/>
                </a:lnTo>
                <a:lnTo>
                  <a:pt x="0" y="1161"/>
                </a:lnTo>
                <a:lnTo>
                  <a:pt x="4403" y="0"/>
                </a:lnTo>
                <a:close/>
              </a:path>
            </a:pathLst>
          </a:custGeom>
          <a:blipFill dpi="0" rotWithShape="1">
            <a:blip r:embed="rId14" cstate="screen">
              <a:extLst>
                <a:ext uri="{28A0092B-C50C-407E-A947-70E740481C1C}">
                  <a14:useLocalDpi xmlns:a14="http://schemas.microsoft.com/office/drawing/2010/main"/>
                </a:ext>
              </a:extLst>
            </a:blip>
            <a:srcRect/>
            <a:stretch>
              <a:fillRect/>
            </a:stretch>
          </a:blipFill>
          <a:ln w="0">
            <a:noFill/>
            <a:prstDash val="solid"/>
            <a:round/>
            <a:headEnd/>
            <a:tailEnd/>
          </a:ln>
        </p:spPr>
        <p:txBody>
          <a:bodyPr vert="horz" wrap="square" lIns="121913" tIns="60956" rIns="121913" bIns="60956" numCol="1" anchor="t" anchorCtr="0" compatLnSpc="1">
            <a:prstTxWarp prst="textNoShape">
              <a:avLst/>
            </a:prstTxWarp>
          </a:bodyPr>
          <a:lstStyle/>
          <a:p>
            <a:pPr marL="0" marR="0" lvl="0" indent="0" algn="l" defTabSz="866943" rtl="0" eaLnBrk="1" fontAlgn="base" latinLnBrk="0" hangingPunct="1">
              <a:lnSpc>
                <a:spcPct val="100000"/>
              </a:lnSpc>
              <a:spcBef>
                <a:spcPct val="0"/>
              </a:spcBef>
              <a:spcAft>
                <a:spcPct val="0"/>
              </a:spcAft>
              <a:buClrTx/>
              <a:buSzTx/>
              <a:buFontTx/>
              <a:buNone/>
              <a:tabLst/>
              <a:defRPr/>
            </a:pPr>
            <a:endParaRPr kumimoji="0" lang="zh-CN" altLang="en-US" sz="1707" b="0"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16" name="Freeform 6"/>
          <p:cNvSpPr>
            <a:spLocks/>
          </p:cNvSpPr>
          <p:nvPr/>
        </p:nvSpPr>
        <p:spPr bwMode="auto">
          <a:xfrm>
            <a:off x="0" y="3879825"/>
            <a:ext cx="4992468" cy="2977987"/>
          </a:xfrm>
          <a:custGeom>
            <a:avLst/>
            <a:gdLst>
              <a:gd name="T0" fmla="*/ 0 w 2348"/>
              <a:gd name="T1" fmla="*/ 0 h 1407"/>
              <a:gd name="T2" fmla="*/ 2348 w 2348"/>
              <a:gd name="T3" fmla="*/ 1407 h 1407"/>
              <a:gd name="T4" fmla="*/ 0 w 2348"/>
              <a:gd name="T5" fmla="*/ 1407 h 1407"/>
              <a:gd name="T6" fmla="*/ 0 w 2348"/>
              <a:gd name="T7" fmla="*/ 0 h 1407"/>
            </a:gdLst>
            <a:ahLst/>
            <a:cxnLst>
              <a:cxn ang="0">
                <a:pos x="T0" y="T1"/>
              </a:cxn>
              <a:cxn ang="0">
                <a:pos x="T2" y="T3"/>
              </a:cxn>
              <a:cxn ang="0">
                <a:pos x="T4" y="T5"/>
              </a:cxn>
              <a:cxn ang="0">
                <a:pos x="T6" y="T7"/>
              </a:cxn>
            </a:cxnLst>
            <a:rect l="0" t="0" r="r" b="b"/>
            <a:pathLst>
              <a:path w="2348" h="1407">
                <a:moveTo>
                  <a:pt x="0" y="0"/>
                </a:moveTo>
                <a:lnTo>
                  <a:pt x="2348" y="1407"/>
                </a:lnTo>
                <a:lnTo>
                  <a:pt x="0" y="1407"/>
                </a:lnTo>
                <a:lnTo>
                  <a:pt x="0" y="0"/>
                </a:lnTo>
                <a:close/>
              </a:path>
            </a:pathLst>
          </a:custGeom>
          <a:blipFill dpi="0" rotWithShape="1">
            <a:blip r:embed="rId15" cstate="screen">
              <a:extLst>
                <a:ext uri="{28A0092B-C50C-407E-A947-70E740481C1C}">
                  <a14:useLocalDpi xmlns:a14="http://schemas.microsoft.com/office/drawing/2010/main"/>
                </a:ext>
              </a:extLst>
            </a:blip>
            <a:srcRect/>
            <a:stretch>
              <a:fillRect/>
            </a:stretch>
          </a:blipFill>
          <a:ln w="0">
            <a:noFill/>
            <a:prstDash val="solid"/>
            <a:round/>
            <a:headEnd/>
            <a:tailEnd/>
          </a:ln>
        </p:spPr>
        <p:txBody>
          <a:bodyPr vert="horz" wrap="square" lIns="121913" tIns="60956" rIns="121913" bIns="60956" numCol="1" anchor="t" anchorCtr="0" compatLnSpc="1">
            <a:prstTxWarp prst="textNoShape">
              <a:avLst/>
            </a:prstTxWarp>
          </a:bodyPr>
          <a:lstStyle/>
          <a:p>
            <a:pPr marL="0" marR="0" lvl="0" indent="0" algn="l" defTabSz="866943" rtl="0" eaLnBrk="1" fontAlgn="base" latinLnBrk="0" hangingPunct="1">
              <a:lnSpc>
                <a:spcPct val="100000"/>
              </a:lnSpc>
              <a:spcBef>
                <a:spcPct val="0"/>
              </a:spcBef>
              <a:spcAft>
                <a:spcPct val="0"/>
              </a:spcAft>
              <a:buClrTx/>
              <a:buSzTx/>
              <a:buFontTx/>
              <a:buNone/>
              <a:tabLst/>
              <a:defRPr/>
            </a:pPr>
            <a:endParaRPr kumimoji="0" lang="zh-CN" altLang="en-US" sz="1707" b="0"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pic>
        <p:nvPicPr>
          <p:cNvPr id="15" name="图片 4" descr="横版组合——透明.png"/>
          <p:cNvPicPr>
            <a:picLocks noChangeAspect="1"/>
          </p:cNvPicPr>
          <p:nvPr/>
        </p:nvPicPr>
        <p:blipFill>
          <a:blip r:embed="rId16" cstate="screen">
            <a:extLst>
              <a:ext uri="{28A0092B-C50C-407E-A947-70E740481C1C}">
                <a14:useLocalDpi xmlns:a14="http://schemas.microsoft.com/office/drawing/2010/main"/>
              </a:ext>
            </a:extLst>
          </a:blip>
          <a:srcRect/>
          <a:stretch>
            <a:fillRect/>
          </a:stretch>
        </p:blipFill>
        <p:spPr bwMode="auto">
          <a:xfrm>
            <a:off x="7661174" y="277668"/>
            <a:ext cx="4286912" cy="90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MH_Number_3">
            <a:extLst>
              <a:ext uri="{FF2B5EF4-FFF2-40B4-BE49-F238E27FC236}">
                <a16:creationId xmlns:a16="http://schemas.microsoft.com/office/drawing/2014/main" id="{FFB69EC0-960C-4F71-BA5C-558537871ECD}"/>
              </a:ext>
            </a:extLst>
          </p:cNvPr>
          <p:cNvSpPr/>
          <p:nvPr>
            <p:custDataLst>
              <p:tags r:id="rId8"/>
            </p:custDataLst>
          </p:nvPr>
        </p:nvSpPr>
        <p:spPr>
          <a:xfrm>
            <a:off x="4645618" y="3481572"/>
            <a:ext cx="540000" cy="540000"/>
          </a:xfrm>
          <a:prstGeom prst="ellipse">
            <a:avLst/>
          </a:prstGeom>
          <a:solidFill>
            <a:schemeClr val="accent1"/>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defTabSz="866943" fontAlgn="base">
              <a:spcBef>
                <a:spcPct val="0"/>
              </a:spcBef>
              <a:spcAft>
                <a:spcPct val="0"/>
              </a:spcAft>
            </a:pPr>
            <a:r>
              <a:rPr lang="en-US" altLang="zh-CN" sz="2800">
                <a:solidFill>
                  <a:srgbClr val="FFFFFF"/>
                </a:solidFill>
                <a:latin typeface="Impact" panose="020B0806030902050204" pitchFamily="34" charset="0"/>
                <a:ea typeface="微软雅黑" panose="020B0503020204020204" pitchFamily="34" charset="-122"/>
                <a:cs typeface="Times New Roman" panose="02020603050405020304" pitchFamily="18" charset="0"/>
                <a:sym typeface="Arial" panose="020B0604020202020204" pitchFamily="34" charset="0"/>
              </a:rPr>
              <a:t>3</a:t>
            </a:r>
            <a:endParaRPr lang="zh-CN" altLang="en-US" sz="2800" dirty="0">
              <a:solidFill>
                <a:srgbClr val="FFFFFF"/>
              </a:solidFill>
              <a:latin typeface="Impact" panose="020B0806030902050204" pitchFamily="34"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12" name="MH_Entry_3">
            <a:extLst>
              <a:ext uri="{FF2B5EF4-FFF2-40B4-BE49-F238E27FC236}">
                <a16:creationId xmlns:a16="http://schemas.microsoft.com/office/drawing/2014/main" id="{7F5251C2-F701-45B9-9BFC-4A2074C21A0C}"/>
              </a:ext>
            </a:extLst>
          </p:cNvPr>
          <p:cNvSpPr/>
          <p:nvPr>
            <p:custDataLst>
              <p:tags r:id="rId9"/>
            </p:custDataLst>
          </p:nvPr>
        </p:nvSpPr>
        <p:spPr>
          <a:xfrm>
            <a:off x="5473597" y="3472403"/>
            <a:ext cx="5280065" cy="504882"/>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0 w 2520280"/>
              <a:gd name="connsiteY7" fmla="*/ 0 h 1872208"/>
              <a:gd name="connsiteX0" fmla="*/ 0 w 2520280"/>
              <a:gd name="connsiteY0" fmla="*/ 1872208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0 h 1872208"/>
              <a:gd name="connsiteX5" fmla="*/ 2520280 w 2520280"/>
              <a:gd name="connsiteY5" fmla="*/ 0 h 1872208"/>
              <a:gd name="connsiteX6" fmla="*/ 0 w 2520280"/>
              <a:gd name="connsiteY6"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2520280 w 2520280"/>
              <a:gd name="connsiteY4" fmla="*/ 0 h 1872208"/>
              <a:gd name="connsiteX5" fmla="*/ 0 w 2520280"/>
              <a:gd name="connsiteY5"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34255 w 2520280"/>
              <a:gd name="connsiteY4" fmla="*/ 0 h 1872208"/>
              <a:gd name="connsiteX5" fmla="*/ 0 w 2520280"/>
              <a:gd name="connsiteY5"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917 w 2520280"/>
              <a:gd name="connsiteY4" fmla="*/ 6036 h 1872208"/>
              <a:gd name="connsiteX5" fmla="*/ 0 w 2520280"/>
              <a:gd name="connsiteY5" fmla="*/ 0 h 1872208"/>
              <a:gd name="connsiteX0" fmla="*/ 0 w 2520280"/>
              <a:gd name="connsiteY0" fmla="*/ 1890314 h 1890314"/>
              <a:gd name="connsiteX1" fmla="*/ 2520280 w 2520280"/>
              <a:gd name="connsiteY1" fmla="*/ 1890314 h 1890314"/>
              <a:gd name="connsiteX2" fmla="*/ 0 w 2520280"/>
              <a:gd name="connsiteY2" fmla="*/ 1890314 h 1890314"/>
              <a:gd name="connsiteX3" fmla="*/ 0 w 2520280"/>
              <a:gd name="connsiteY3" fmla="*/ 18106 h 1890314"/>
              <a:gd name="connsiteX4" fmla="*/ 53304 w 2520280"/>
              <a:gd name="connsiteY4" fmla="*/ 0 h 1890314"/>
              <a:gd name="connsiteX5" fmla="*/ 0 w 2520280"/>
              <a:gd name="connsiteY5" fmla="*/ 18106 h 1890314"/>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916 w 2520280"/>
              <a:gd name="connsiteY4" fmla="*/ 0 h 1872208"/>
              <a:gd name="connsiteX5" fmla="*/ 0 w 2520280"/>
              <a:gd name="connsiteY5" fmla="*/ 0 h 1872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20280" h="1872208">
                <a:moveTo>
                  <a:pt x="0" y="1872208"/>
                </a:moveTo>
                <a:lnTo>
                  <a:pt x="2520280" y="1872208"/>
                </a:lnTo>
                <a:lnTo>
                  <a:pt x="0" y="1872208"/>
                </a:lnTo>
                <a:close/>
                <a:moveTo>
                  <a:pt x="0" y="0"/>
                </a:moveTo>
                <a:lnTo>
                  <a:pt x="916" y="0"/>
                </a:lnTo>
                <a:lnTo>
                  <a:pt x="0" y="0"/>
                </a:lnTo>
                <a:close/>
              </a:path>
            </a:pathLst>
          </a:custGeom>
          <a:solidFill>
            <a:schemeClr val="bg1">
              <a:lumMod val="50000"/>
            </a:schemeClr>
          </a:solidFill>
          <a:ln w="3175" cap="sq">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defTabSz="866943" fontAlgn="base">
              <a:lnSpc>
                <a:spcPct val="130000"/>
              </a:lnSpc>
              <a:spcBef>
                <a:spcPct val="0"/>
              </a:spcBef>
              <a:spcAft>
                <a:spcPct val="0"/>
              </a:spcAft>
            </a:pPr>
            <a:r>
              <a:rPr lang="zh-CN" altLang="en-US" sz="2800" b="1" dirty="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rPr>
              <a:t>民法典如何回应科技创新的诉求？</a:t>
            </a:r>
          </a:p>
        </p:txBody>
      </p:sp>
      <p:sp>
        <p:nvSpPr>
          <p:cNvPr id="13" name="MH_Number_4">
            <a:extLst>
              <a:ext uri="{FF2B5EF4-FFF2-40B4-BE49-F238E27FC236}">
                <a16:creationId xmlns:a16="http://schemas.microsoft.com/office/drawing/2014/main" id="{F0A5A842-0E27-4334-A9AE-9FA0485BDC84}"/>
              </a:ext>
            </a:extLst>
          </p:cNvPr>
          <p:cNvSpPr/>
          <p:nvPr>
            <p:custDataLst>
              <p:tags r:id="rId10"/>
            </p:custDataLst>
          </p:nvPr>
        </p:nvSpPr>
        <p:spPr>
          <a:xfrm>
            <a:off x="4645618" y="4306002"/>
            <a:ext cx="540000" cy="540000"/>
          </a:xfrm>
          <a:prstGeom prst="ellipse">
            <a:avLst/>
          </a:pr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defTabSz="866943" fontAlgn="base">
              <a:spcBef>
                <a:spcPct val="0"/>
              </a:spcBef>
              <a:spcAft>
                <a:spcPct val="0"/>
              </a:spcAft>
            </a:pPr>
            <a:r>
              <a:rPr lang="en-US" altLang="zh-CN" sz="2800">
                <a:solidFill>
                  <a:srgbClr val="FFFFFF"/>
                </a:solidFill>
                <a:latin typeface="Impact" panose="020B0806030902050204" pitchFamily="34" charset="0"/>
                <a:ea typeface="微软雅黑" panose="020B0503020204020204" pitchFamily="34" charset="-122"/>
                <a:cs typeface="Times New Roman" panose="02020603050405020304" pitchFamily="18" charset="0"/>
                <a:sym typeface="Arial" panose="020B0604020202020204" pitchFamily="34" charset="0"/>
              </a:rPr>
              <a:t>4</a:t>
            </a:r>
            <a:endParaRPr lang="zh-CN" altLang="en-US" sz="2800" dirty="0">
              <a:solidFill>
                <a:srgbClr val="FFFFFF"/>
              </a:solidFill>
              <a:latin typeface="Impact" panose="020B0806030902050204" pitchFamily="34"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14" name="MH_Entry_4">
            <a:extLst>
              <a:ext uri="{FF2B5EF4-FFF2-40B4-BE49-F238E27FC236}">
                <a16:creationId xmlns:a16="http://schemas.microsoft.com/office/drawing/2014/main" id="{A457DCC5-F50E-4033-9EDC-CB5D643A8F01}"/>
              </a:ext>
            </a:extLst>
          </p:cNvPr>
          <p:cNvSpPr/>
          <p:nvPr>
            <p:custDataLst>
              <p:tags r:id="rId11"/>
            </p:custDataLst>
          </p:nvPr>
        </p:nvSpPr>
        <p:spPr>
          <a:xfrm>
            <a:off x="5473597" y="4296832"/>
            <a:ext cx="5280065" cy="504882"/>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0 w 2520280"/>
              <a:gd name="connsiteY7" fmla="*/ 0 h 1872208"/>
              <a:gd name="connsiteX0" fmla="*/ 0 w 2520280"/>
              <a:gd name="connsiteY0" fmla="*/ 1872208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0 h 1872208"/>
              <a:gd name="connsiteX5" fmla="*/ 2520280 w 2520280"/>
              <a:gd name="connsiteY5" fmla="*/ 0 h 1872208"/>
              <a:gd name="connsiteX6" fmla="*/ 0 w 2520280"/>
              <a:gd name="connsiteY6"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2520280 w 2520280"/>
              <a:gd name="connsiteY4" fmla="*/ 0 h 1872208"/>
              <a:gd name="connsiteX5" fmla="*/ 0 w 2520280"/>
              <a:gd name="connsiteY5"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34255 w 2520280"/>
              <a:gd name="connsiteY4" fmla="*/ 0 h 1872208"/>
              <a:gd name="connsiteX5" fmla="*/ 0 w 2520280"/>
              <a:gd name="connsiteY5"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917 w 2520280"/>
              <a:gd name="connsiteY4" fmla="*/ 6036 h 1872208"/>
              <a:gd name="connsiteX5" fmla="*/ 0 w 2520280"/>
              <a:gd name="connsiteY5" fmla="*/ 0 h 1872208"/>
              <a:gd name="connsiteX0" fmla="*/ 0 w 2520280"/>
              <a:gd name="connsiteY0" fmla="*/ 1890314 h 1890314"/>
              <a:gd name="connsiteX1" fmla="*/ 2520280 w 2520280"/>
              <a:gd name="connsiteY1" fmla="*/ 1890314 h 1890314"/>
              <a:gd name="connsiteX2" fmla="*/ 0 w 2520280"/>
              <a:gd name="connsiteY2" fmla="*/ 1890314 h 1890314"/>
              <a:gd name="connsiteX3" fmla="*/ 0 w 2520280"/>
              <a:gd name="connsiteY3" fmla="*/ 18106 h 1890314"/>
              <a:gd name="connsiteX4" fmla="*/ 53304 w 2520280"/>
              <a:gd name="connsiteY4" fmla="*/ 0 h 1890314"/>
              <a:gd name="connsiteX5" fmla="*/ 0 w 2520280"/>
              <a:gd name="connsiteY5" fmla="*/ 18106 h 1890314"/>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916 w 2520280"/>
              <a:gd name="connsiteY4" fmla="*/ 0 h 1872208"/>
              <a:gd name="connsiteX5" fmla="*/ 0 w 2520280"/>
              <a:gd name="connsiteY5" fmla="*/ 0 h 1872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20280" h="1872208">
                <a:moveTo>
                  <a:pt x="0" y="1872208"/>
                </a:moveTo>
                <a:lnTo>
                  <a:pt x="2520280" y="1872208"/>
                </a:lnTo>
                <a:lnTo>
                  <a:pt x="0" y="1872208"/>
                </a:lnTo>
                <a:close/>
                <a:moveTo>
                  <a:pt x="0" y="0"/>
                </a:moveTo>
                <a:lnTo>
                  <a:pt x="916" y="0"/>
                </a:lnTo>
                <a:lnTo>
                  <a:pt x="0" y="0"/>
                </a:lnTo>
                <a:close/>
              </a:path>
            </a:pathLst>
          </a:custGeom>
          <a:solidFill>
            <a:schemeClr val="bg1">
              <a:lumMod val="50000"/>
            </a:schemeClr>
          </a:solidFill>
          <a:ln w="3175" cap="sq">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defTabSz="866943" fontAlgn="base">
              <a:lnSpc>
                <a:spcPct val="130000"/>
              </a:lnSpc>
              <a:spcBef>
                <a:spcPct val="0"/>
              </a:spcBef>
              <a:spcAft>
                <a:spcPct val="0"/>
              </a:spcAft>
            </a:pPr>
            <a:r>
              <a:rPr lang="zh-CN" altLang="en-US" sz="2800" b="1" dirty="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rPr>
              <a:t>民法典在实施过程中应当怎么做？</a:t>
            </a:r>
          </a:p>
        </p:txBody>
      </p:sp>
    </p:spTree>
    <p:extLst>
      <p:ext uri="{BB962C8B-B14F-4D97-AF65-F5344CB8AC3E}">
        <p14:creationId xmlns:p14="http://schemas.microsoft.com/office/powerpoint/2010/main" val="25511703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200" dirty="0">
                <a:latin typeface="Times New Roman" panose="02020603050405020304" pitchFamily="18" charset="0"/>
              </a:rPr>
              <a:t>2.</a:t>
            </a:r>
            <a:r>
              <a:rPr lang="zh-CN" altLang="en-US" sz="3200" dirty="0">
                <a:latin typeface="Times New Roman" panose="02020603050405020304" pitchFamily="18" charset="0"/>
              </a:rPr>
              <a:t>人工智能的法律人格</a:t>
            </a:r>
          </a:p>
        </p:txBody>
      </p:sp>
      <p:grpSp>
        <p:nvGrpSpPr>
          <p:cNvPr id="38" name="组合 37">
            <a:extLst>
              <a:ext uri="{FF2B5EF4-FFF2-40B4-BE49-F238E27FC236}">
                <a16:creationId xmlns:a16="http://schemas.microsoft.com/office/drawing/2014/main" id="{55AB53D7-7D8F-4FC5-8934-02BDA17D3EDE}"/>
              </a:ext>
            </a:extLst>
          </p:cNvPr>
          <p:cNvGrpSpPr/>
          <p:nvPr/>
        </p:nvGrpSpPr>
        <p:grpSpPr>
          <a:xfrm>
            <a:off x="4675030" y="1856191"/>
            <a:ext cx="6426559" cy="2181336"/>
            <a:chOff x="4675030" y="1856191"/>
            <a:chExt cx="6426559" cy="2181336"/>
          </a:xfrm>
        </p:grpSpPr>
        <p:sp>
          <p:nvSpPr>
            <p:cNvPr id="12" name="等腰三角形 11">
              <a:extLst>
                <a:ext uri="{FF2B5EF4-FFF2-40B4-BE49-F238E27FC236}">
                  <a16:creationId xmlns:a16="http://schemas.microsoft.com/office/drawing/2014/main" id="{9E621EEA-8DC5-4682-A205-91C3B5F0101A}"/>
                </a:ext>
              </a:extLst>
            </p:cNvPr>
            <p:cNvSpPr/>
            <p:nvPr/>
          </p:nvSpPr>
          <p:spPr>
            <a:xfrm rot="10800000">
              <a:off x="4675030" y="1938271"/>
              <a:ext cx="2435137" cy="2099256"/>
            </a:xfrm>
            <a:prstGeom prst="triangle">
              <a:avLst/>
            </a:prstGeom>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000" b="0" i="0" u="none" strike="noStrike" kern="1200" cap="none" spc="0" normalizeH="0" noProof="0" dirty="0">
                <a:ln>
                  <a:noFill/>
                </a:ln>
                <a:solidFill>
                  <a:srgbClr val="000000"/>
                </a:solidFill>
                <a:effectLst/>
                <a:uLnTx/>
                <a:uFillTx/>
                <a:latin typeface="Times New Roman" panose="02020603050405020304" pitchFamily="18" charset="0"/>
                <a:ea typeface="微软雅黑"/>
                <a:cs typeface="+mn-cs"/>
              </a:endParaRPr>
            </a:p>
          </p:txBody>
        </p:sp>
        <p:sp>
          <p:nvSpPr>
            <p:cNvPr id="16" name="文本框 15">
              <a:extLst>
                <a:ext uri="{FF2B5EF4-FFF2-40B4-BE49-F238E27FC236}">
                  <a16:creationId xmlns:a16="http://schemas.microsoft.com/office/drawing/2014/main" id="{0425172D-E92D-49FE-B4ED-6E9C06098C54}"/>
                </a:ext>
              </a:extLst>
            </p:cNvPr>
            <p:cNvSpPr txBox="1"/>
            <p:nvPr/>
          </p:nvSpPr>
          <p:spPr>
            <a:xfrm>
              <a:off x="5036445" y="2211977"/>
              <a:ext cx="2119110"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noProof="0" dirty="0">
                  <a:ln>
                    <a:noFill/>
                  </a:ln>
                  <a:solidFill>
                    <a:srgbClr val="000000"/>
                  </a:solidFill>
                  <a:effectLst/>
                  <a:uLnTx/>
                  <a:uFillTx/>
                  <a:latin typeface="Times New Roman" panose="02020603050405020304" pitchFamily="18" charset="0"/>
                  <a:ea typeface="微软雅黑"/>
                  <a:cs typeface="+mn-cs"/>
                </a:rPr>
                <a:t>人格否定说</a:t>
              </a:r>
            </a:p>
          </p:txBody>
        </p:sp>
        <p:grpSp>
          <p:nvGrpSpPr>
            <p:cNvPr id="21" name="组合 20">
              <a:extLst>
                <a:ext uri="{FF2B5EF4-FFF2-40B4-BE49-F238E27FC236}">
                  <a16:creationId xmlns:a16="http://schemas.microsoft.com/office/drawing/2014/main" id="{5B1A7384-89B2-4BD4-A6AA-6BBC177D180A}"/>
                </a:ext>
              </a:extLst>
            </p:cNvPr>
            <p:cNvGrpSpPr/>
            <p:nvPr/>
          </p:nvGrpSpPr>
          <p:grpSpPr>
            <a:xfrm>
              <a:off x="7110165" y="1856191"/>
              <a:ext cx="3991424" cy="400110"/>
              <a:chOff x="7110167" y="1845359"/>
              <a:chExt cx="3991424" cy="400110"/>
            </a:xfrm>
          </p:grpSpPr>
          <p:cxnSp>
            <p:nvCxnSpPr>
              <p:cNvPr id="18" name="直接连接符 17">
                <a:extLst>
                  <a:ext uri="{FF2B5EF4-FFF2-40B4-BE49-F238E27FC236}">
                    <a16:creationId xmlns:a16="http://schemas.microsoft.com/office/drawing/2014/main" id="{3BF831FF-60E7-4C54-8383-9C6303C3389C}"/>
                  </a:ext>
                </a:extLst>
              </p:cNvPr>
              <p:cNvCxnSpPr>
                <a:stCxn id="12" idx="2"/>
              </p:cNvCxnSpPr>
              <p:nvPr/>
            </p:nvCxnSpPr>
            <p:spPr>
              <a:xfrm flipV="1">
                <a:off x="7110167" y="1938270"/>
                <a:ext cx="539884" cy="1"/>
              </a:xfrm>
              <a:prstGeom prst="line">
                <a:avLst/>
              </a:prstGeom>
            </p:spPr>
            <p:style>
              <a:lnRef idx="3">
                <a:schemeClr val="dk1"/>
              </a:lnRef>
              <a:fillRef idx="0">
                <a:schemeClr val="dk1"/>
              </a:fillRef>
              <a:effectRef idx="2">
                <a:schemeClr val="dk1"/>
              </a:effectRef>
              <a:fontRef idx="minor">
                <a:schemeClr val="tx1"/>
              </a:fontRef>
            </p:style>
          </p:cxnSp>
          <p:sp>
            <p:nvSpPr>
              <p:cNvPr id="20" name="文本框 19">
                <a:extLst>
                  <a:ext uri="{FF2B5EF4-FFF2-40B4-BE49-F238E27FC236}">
                    <a16:creationId xmlns:a16="http://schemas.microsoft.com/office/drawing/2014/main" id="{58807D0A-2114-41D7-8EA1-91F3560EE5FF}"/>
                  </a:ext>
                </a:extLst>
              </p:cNvPr>
              <p:cNvSpPr txBox="1"/>
              <p:nvPr/>
            </p:nvSpPr>
            <p:spPr>
              <a:xfrm>
                <a:off x="7570539" y="1845359"/>
                <a:ext cx="3531052"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noProof="0" dirty="0">
                    <a:ln>
                      <a:noFill/>
                    </a:ln>
                    <a:solidFill>
                      <a:srgbClr val="000000"/>
                    </a:solidFill>
                    <a:effectLst/>
                    <a:uLnTx/>
                    <a:uFillTx/>
                    <a:latin typeface="Times New Roman" panose="02020603050405020304" pitchFamily="18" charset="0"/>
                    <a:ea typeface="微软雅黑"/>
                    <a:cs typeface="+mn-cs"/>
                  </a:rPr>
                  <a:t>保持人作为法律主体的唯一性</a:t>
                </a:r>
              </a:p>
            </p:txBody>
          </p:sp>
        </p:grpSp>
        <p:grpSp>
          <p:nvGrpSpPr>
            <p:cNvPr id="22" name="组合 21">
              <a:extLst>
                <a:ext uri="{FF2B5EF4-FFF2-40B4-BE49-F238E27FC236}">
                  <a16:creationId xmlns:a16="http://schemas.microsoft.com/office/drawing/2014/main" id="{AE37C576-2BAB-4BB3-A826-C2B9920A39DE}"/>
                </a:ext>
              </a:extLst>
            </p:cNvPr>
            <p:cNvGrpSpPr/>
            <p:nvPr/>
          </p:nvGrpSpPr>
          <p:grpSpPr>
            <a:xfrm>
              <a:off x="6845122" y="2276772"/>
              <a:ext cx="3756617" cy="400110"/>
              <a:chOff x="7110167" y="1845359"/>
              <a:chExt cx="3756617" cy="400110"/>
            </a:xfrm>
          </p:grpSpPr>
          <p:cxnSp>
            <p:nvCxnSpPr>
              <p:cNvPr id="23" name="直接连接符 22">
                <a:extLst>
                  <a:ext uri="{FF2B5EF4-FFF2-40B4-BE49-F238E27FC236}">
                    <a16:creationId xmlns:a16="http://schemas.microsoft.com/office/drawing/2014/main" id="{D7A0EEC7-658C-4B34-BF6B-3F562D9C583D}"/>
                  </a:ext>
                </a:extLst>
              </p:cNvPr>
              <p:cNvCxnSpPr/>
              <p:nvPr/>
            </p:nvCxnSpPr>
            <p:spPr>
              <a:xfrm flipV="1">
                <a:off x="7110167" y="1938270"/>
                <a:ext cx="539884" cy="1"/>
              </a:xfrm>
              <a:prstGeom prst="line">
                <a:avLst/>
              </a:prstGeom>
            </p:spPr>
            <p:style>
              <a:lnRef idx="3">
                <a:schemeClr val="dk1"/>
              </a:lnRef>
              <a:fillRef idx="0">
                <a:schemeClr val="dk1"/>
              </a:fillRef>
              <a:effectRef idx="2">
                <a:schemeClr val="dk1"/>
              </a:effectRef>
              <a:fontRef idx="minor">
                <a:schemeClr val="tx1"/>
              </a:fontRef>
            </p:style>
          </p:cxnSp>
          <p:sp>
            <p:nvSpPr>
              <p:cNvPr id="24" name="文本框 23">
                <a:extLst>
                  <a:ext uri="{FF2B5EF4-FFF2-40B4-BE49-F238E27FC236}">
                    <a16:creationId xmlns:a16="http://schemas.microsoft.com/office/drawing/2014/main" id="{842844ED-D645-498A-8E65-BB4A536E7BB2}"/>
                  </a:ext>
                </a:extLst>
              </p:cNvPr>
              <p:cNvSpPr txBox="1"/>
              <p:nvPr/>
            </p:nvSpPr>
            <p:spPr>
              <a:xfrm>
                <a:off x="7570539" y="1845359"/>
                <a:ext cx="3296245"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noProof="0" dirty="0">
                    <a:ln>
                      <a:noFill/>
                    </a:ln>
                    <a:solidFill>
                      <a:srgbClr val="000000"/>
                    </a:solidFill>
                    <a:effectLst/>
                    <a:uLnTx/>
                    <a:uFillTx/>
                    <a:latin typeface="Times New Roman" panose="02020603050405020304" pitchFamily="18" charset="0"/>
                    <a:ea typeface="微软雅黑"/>
                    <a:cs typeface="+mn-cs"/>
                  </a:rPr>
                  <a:t>人工智能实施犯罪的工具</a:t>
                </a:r>
              </a:p>
            </p:txBody>
          </p:sp>
        </p:grpSp>
        <p:grpSp>
          <p:nvGrpSpPr>
            <p:cNvPr id="25" name="组合 24">
              <a:extLst>
                <a:ext uri="{FF2B5EF4-FFF2-40B4-BE49-F238E27FC236}">
                  <a16:creationId xmlns:a16="http://schemas.microsoft.com/office/drawing/2014/main" id="{78FDDB4D-8D23-4EB2-BA15-84E728C3BF6E}"/>
                </a:ext>
              </a:extLst>
            </p:cNvPr>
            <p:cNvGrpSpPr/>
            <p:nvPr/>
          </p:nvGrpSpPr>
          <p:grpSpPr>
            <a:xfrm>
              <a:off x="6573452" y="2751850"/>
              <a:ext cx="4293330" cy="707886"/>
              <a:chOff x="7110167" y="1845359"/>
              <a:chExt cx="4293330" cy="707886"/>
            </a:xfrm>
          </p:grpSpPr>
          <p:cxnSp>
            <p:nvCxnSpPr>
              <p:cNvPr id="26" name="直接连接符 25">
                <a:extLst>
                  <a:ext uri="{FF2B5EF4-FFF2-40B4-BE49-F238E27FC236}">
                    <a16:creationId xmlns:a16="http://schemas.microsoft.com/office/drawing/2014/main" id="{6EEA1A17-77F9-45C0-8DA6-76F9AF46DEC6}"/>
                  </a:ext>
                </a:extLst>
              </p:cNvPr>
              <p:cNvCxnSpPr/>
              <p:nvPr/>
            </p:nvCxnSpPr>
            <p:spPr>
              <a:xfrm flipV="1">
                <a:off x="7110167" y="1938270"/>
                <a:ext cx="539884" cy="1"/>
              </a:xfrm>
              <a:prstGeom prst="line">
                <a:avLst/>
              </a:prstGeom>
            </p:spPr>
            <p:style>
              <a:lnRef idx="3">
                <a:schemeClr val="dk1"/>
              </a:lnRef>
              <a:fillRef idx="0">
                <a:schemeClr val="dk1"/>
              </a:fillRef>
              <a:effectRef idx="2">
                <a:schemeClr val="dk1"/>
              </a:effectRef>
              <a:fontRef idx="minor">
                <a:schemeClr val="tx1"/>
              </a:fontRef>
            </p:style>
          </p:cxnSp>
          <p:sp>
            <p:nvSpPr>
              <p:cNvPr id="27" name="文本框 26">
                <a:extLst>
                  <a:ext uri="{FF2B5EF4-FFF2-40B4-BE49-F238E27FC236}">
                    <a16:creationId xmlns:a16="http://schemas.microsoft.com/office/drawing/2014/main" id="{BD9E6193-6E42-4DAB-8441-AE09ECF1EB61}"/>
                  </a:ext>
                </a:extLst>
              </p:cNvPr>
              <p:cNvSpPr txBox="1"/>
              <p:nvPr/>
            </p:nvSpPr>
            <p:spPr>
              <a:xfrm>
                <a:off x="7570539" y="1845359"/>
                <a:ext cx="3832958" cy="70788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noProof="0" dirty="0">
                    <a:ln>
                      <a:noFill/>
                    </a:ln>
                    <a:solidFill>
                      <a:srgbClr val="000000"/>
                    </a:solidFill>
                    <a:effectLst/>
                    <a:uLnTx/>
                    <a:uFillTx/>
                    <a:latin typeface="Times New Roman" panose="02020603050405020304" pitchFamily="18" charset="0"/>
                    <a:ea typeface="微软雅黑"/>
                    <a:cs typeface="+mn-cs"/>
                  </a:rPr>
                  <a:t>生成物归属于人工智能所有者，以此为基础适用著作权法</a:t>
                </a:r>
              </a:p>
            </p:txBody>
          </p:sp>
        </p:grpSp>
      </p:grpSp>
      <p:grpSp>
        <p:nvGrpSpPr>
          <p:cNvPr id="39" name="组合 38">
            <a:extLst>
              <a:ext uri="{FF2B5EF4-FFF2-40B4-BE49-F238E27FC236}">
                <a16:creationId xmlns:a16="http://schemas.microsoft.com/office/drawing/2014/main" id="{59D7D6A9-16E1-4B60-9D78-EC60D5A9139B}"/>
              </a:ext>
            </a:extLst>
          </p:cNvPr>
          <p:cNvGrpSpPr/>
          <p:nvPr/>
        </p:nvGrpSpPr>
        <p:grpSpPr>
          <a:xfrm>
            <a:off x="532909" y="4037527"/>
            <a:ext cx="5416698" cy="2099256"/>
            <a:chOff x="532909" y="4037527"/>
            <a:chExt cx="5416698" cy="2099256"/>
          </a:xfrm>
        </p:grpSpPr>
        <p:sp>
          <p:nvSpPr>
            <p:cNvPr id="13" name="等腰三角形 12">
              <a:extLst>
                <a:ext uri="{FF2B5EF4-FFF2-40B4-BE49-F238E27FC236}">
                  <a16:creationId xmlns:a16="http://schemas.microsoft.com/office/drawing/2014/main" id="{6B4A7298-DCB9-41D5-8F1F-3DE27C99427D}"/>
                </a:ext>
              </a:extLst>
            </p:cNvPr>
            <p:cNvSpPr/>
            <p:nvPr/>
          </p:nvSpPr>
          <p:spPr>
            <a:xfrm rot="10800000">
              <a:off x="3457460" y="4037527"/>
              <a:ext cx="2435137" cy="2099256"/>
            </a:xfrm>
            <a:prstGeom prst="triangle">
              <a:avLst/>
            </a:prstGeom>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noProof="0">
                <a:ln>
                  <a:noFill/>
                </a:ln>
                <a:solidFill>
                  <a:srgbClr val="000000"/>
                </a:solidFill>
                <a:effectLst/>
                <a:uLnTx/>
                <a:uFillTx/>
                <a:latin typeface="Times New Roman" panose="02020603050405020304" pitchFamily="18" charset="0"/>
                <a:ea typeface="微软雅黑"/>
                <a:cs typeface="+mn-cs"/>
              </a:endParaRPr>
            </a:p>
          </p:txBody>
        </p:sp>
        <p:sp>
          <p:nvSpPr>
            <p:cNvPr id="28" name="文本框 27">
              <a:extLst>
                <a:ext uri="{FF2B5EF4-FFF2-40B4-BE49-F238E27FC236}">
                  <a16:creationId xmlns:a16="http://schemas.microsoft.com/office/drawing/2014/main" id="{2DE425CB-E274-456F-8FBF-882BE40773DD}"/>
                </a:ext>
              </a:extLst>
            </p:cNvPr>
            <p:cNvSpPr txBox="1"/>
            <p:nvPr/>
          </p:nvSpPr>
          <p:spPr>
            <a:xfrm>
              <a:off x="3830497" y="4314563"/>
              <a:ext cx="2119110"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noProof="0" dirty="0">
                  <a:ln>
                    <a:noFill/>
                  </a:ln>
                  <a:solidFill>
                    <a:srgbClr val="000000"/>
                  </a:solidFill>
                  <a:effectLst/>
                  <a:uLnTx/>
                  <a:uFillTx/>
                  <a:latin typeface="Times New Roman" panose="02020603050405020304" pitchFamily="18" charset="0"/>
                  <a:ea typeface="微软雅黑"/>
                  <a:cs typeface="+mn-cs"/>
                </a:rPr>
                <a:t>完全人格说</a:t>
              </a:r>
            </a:p>
          </p:txBody>
        </p:sp>
        <p:cxnSp>
          <p:nvCxnSpPr>
            <p:cNvPr id="32" name="直接连接符 31">
              <a:extLst>
                <a:ext uri="{FF2B5EF4-FFF2-40B4-BE49-F238E27FC236}">
                  <a16:creationId xmlns:a16="http://schemas.microsoft.com/office/drawing/2014/main" id="{BC84DF2D-02BD-4EC1-81B8-C1B9268C0E3C}"/>
                </a:ext>
              </a:extLst>
            </p:cNvPr>
            <p:cNvCxnSpPr/>
            <p:nvPr/>
          </p:nvCxnSpPr>
          <p:spPr>
            <a:xfrm flipV="1">
              <a:off x="3001993" y="4214070"/>
              <a:ext cx="539884" cy="1"/>
            </a:xfrm>
            <a:prstGeom prst="line">
              <a:avLst/>
            </a:prstGeom>
          </p:spPr>
          <p:style>
            <a:lnRef idx="3">
              <a:schemeClr val="dk1"/>
            </a:lnRef>
            <a:fillRef idx="0">
              <a:schemeClr val="dk1"/>
            </a:fillRef>
            <a:effectRef idx="2">
              <a:schemeClr val="dk1"/>
            </a:effectRef>
            <a:fontRef idx="minor">
              <a:schemeClr val="tx1"/>
            </a:fontRef>
          </p:style>
        </p:cxnSp>
        <p:sp>
          <p:nvSpPr>
            <p:cNvPr id="33" name="文本框 32">
              <a:extLst>
                <a:ext uri="{FF2B5EF4-FFF2-40B4-BE49-F238E27FC236}">
                  <a16:creationId xmlns:a16="http://schemas.microsoft.com/office/drawing/2014/main" id="{33052D6C-0B50-49FD-8566-A64798B62121}"/>
                </a:ext>
              </a:extLst>
            </p:cNvPr>
            <p:cNvSpPr txBox="1"/>
            <p:nvPr/>
          </p:nvSpPr>
          <p:spPr>
            <a:xfrm>
              <a:off x="532909" y="4046393"/>
              <a:ext cx="2696817" cy="193899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noProof="0" dirty="0">
                  <a:ln>
                    <a:noFill/>
                  </a:ln>
                  <a:solidFill>
                    <a:srgbClr val="000000"/>
                  </a:solidFill>
                  <a:effectLst/>
                  <a:uLnTx/>
                  <a:uFillTx/>
                  <a:latin typeface="Times New Roman" panose="02020603050405020304" pitchFamily="18" charset="0"/>
                  <a:ea typeface="微软雅黑"/>
                  <a:cs typeface="+mn-cs"/>
                </a:rPr>
                <a:t>人工智能可以具备与人平等的法律主体地位，有独立享受权利、承担责任的能力和资格，并且具备自身的独立意思表达。</a:t>
              </a:r>
            </a:p>
          </p:txBody>
        </p:sp>
      </p:grpSp>
      <p:grpSp>
        <p:nvGrpSpPr>
          <p:cNvPr id="40" name="组合 39">
            <a:extLst>
              <a:ext uri="{FF2B5EF4-FFF2-40B4-BE49-F238E27FC236}">
                <a16:creationId xmlns:a16="http://schemas.microsoft.com/office/drawing/2014/main" id="{E3AFDD83-BAE1-48BB-BE4B-5C7B5B4D4B6A}"/>
              </a:ext>
            </a:extLst>
          </p:cNvPr>
          <p:cNvGrpSpPr/>
          <p:nvPr/>
        </p:nvGrpSpPr>
        <p:grpSpPr>
          <a:xfrm>
            <a:off x="5892597" y="3986758"/>
            <a:ext cx="5954846" cy="2150026"/>
            <a:chOff x="5892597" y="3986758"/>
            <a:chExt cx="5954846" cy="2150026"/>
          </a:xfrm>
        </p:grpSpPr>
        <p:sp>
          <p:nvSpPr>
            <p:cNvPr id="14" name="等腰三角形 13">
              <a:extLst>
                <a:ext uri="{FF2B5EF4-FFF2-40B4-BE49-F238E27FC236}">
                  <a16:creationId xmlns:a16="http://schemas.microsoft.com/office/drawing/2014/main" id="{E4B85027-AE09-4688-AED0-1C38080886DC}"/>
                </a:ext>
              </a:extLst>
            </p:cNvPr>
            <p:cNvSpPr/>
            <p:nvPr/>
          </p:nvSpPr>
          <p:spPr>
            <a:xfrm rot="10800000">
              <a:off x="5892597" y="4037528"/>
              <a:ext cx="2435137" cy="2099256"/>
            </a:xfrm>
            <a:prstGeom prst="triangle">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noProof="0">
                <a:ln>
                  <a:noFill/>
                </a:ln>
                <a:solidFill>
                  <a:srgbClr val="000000"/>
                </a:solidFill>
                <a:effectLst/>
                <a:uLnTx/>
                <a:uFillTx/>
                <a:latin typeface="Times New Roman" panose="02020603050405020304" pitchFamily="18" charset="0"/>
                <a:ea typeface="微软雅黑"/>
                <a:cs typeface="+mn-cs"/>
              </a:endParaRPr>
            </a:p>
          </p:txBody>
        </p:sp>
        <p:sp>
          <p:nvSpPr>
            <p:cNvPr id="34" name="文本框 33">
              <a:extLst>
                <a:ext uri="{FF2B5EF4-FFF2-40B4-BE49-F238E27FC236}">
                  <a16:creationId xmlns:a16="http://schemas.microsoft.com/office/drawing/2014/main" id="{0B9AE0F1-722E-4CB0-83DB-3AF18E7B250C}"/>
                </a:ext>
              </a:extLst>
            </p:cNvPr>
            <p:cNvSpPr txBox="1"/>
            <p:nvPr/>
          </p:nvSpPr>
          <p:spPr>
            <a:xfrm>
              <a:off x="6208624" y="4290175"/>
              <a:ext cx="2119110"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noProof="0" dirty="0">
                  <a:ln>
                    <a:noFill/>
                  </a:ln>
                  <a:solidFill>
                    <a:srgbClr val="000000"/>
                  </a:solidFill>
                  <a:effectLst/>
                  <a:uLnTx/>
                  <a:uFillTx/>
                  <a:latin typeface="Times New Roman" panose="02020603050405020304" pitchFamily="18" charset="0"/>
                  <a:ea typeface="微软雅黑"/>
                  <a:cs typeface="+mn-cs"/>
                </a:rPr>
                <a:t>有限人格说</a:t>
              </a:r>
            </a:p>
          </p:txBody>
        </p:sp>
        <p:cxnSp>
          <p:nvCxnSpPr>
            <p:cNvPr id="36" name="直接连接符 35">
              <a:extLst>
                <a:ext uri="{FF2B5EF4-FFF2-40B4-BE49-F238E27FC236}">
                  <a16:creationId xmlns:a16="http://schemas.microsoft.com/office/drawing/2014/main" id="{31EF3CF3-2D89-45E1-8357-D3CBDA86933E}"/>
                </a:ext>
              </a:extLst>
            </p:cNvPr>
            <p:cNvCxnSpPr/>
            <p:nvPr/>
          </p:nvCxnSpPr>
          <p:spPr>
            <a:xfrm flipV="1">
              <a:off x="8263106" y="4214070"/>
              <a:ext cx="539884" cy="1"/>
            </a:xfrm>
            <a:prstGeom prst="line">
              <a:avLst/>
            </a:prstGeom>
          </p:spPr>
          <p:style>
            <a:lnRef idx="3">
              <a:schemeClr val="dk1"/>
            </a:lnRef>
            <a:fillRef idx="0">
              <a:schemeClr val="dk1"/>
            </a:fillRef>
            <a:effectRef idx="2">
              <a:schemeClr val="dk1"/>
            </a:effectRef>
            <a:fontRef idx="minor">
              <a:schemeClr val="tx1"/>
            </a:fontRef>
          </p:style>
        </p:cxnSp>
        <p:sp>
          <p:nvSpPr>
            <p:cNvPr id="37" name="文本框 36">
              <a:extLst>
                <a:ext uri="{FF2B5EF4-FFF2-40B4-BE49-F238E27FC236}">
                  <a16:creationId xmlns:a16="http://schemas.microsoft.com/office/drawing/2014/main" id="{1A81E5E7-6A7B-4460-90DC-CCD6B51CA8E9}"/>
                </a:ext>
              </a:extLst>
            </p:cNvPr>
            <p:cNvSpPr txBox="1"/>
            <p:nvPr/>
          </p:nvSpPr>
          <p:spPr>
            <a:xfrm>
              <a:off x="8719823" y="3986758"/>
              <a:ext cx="3127620" cy="193899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noProof="0" dirty="0">
                  <a:ln>
                    <a:noFill/>
                  </a:ln>
                  <a:solidFill>
                    <a:srgbClr val="000000"/>
                  </a:solidFill>
                  <a:effectLst/>
                  <a:uLnTx/>
                  <a:uFillTx/>
                  <a:latin typeface="Times New Roman" panose="02020603050405020304" pitchFamily="18" charset="0"/>
                  <a:ea typeface="微软雅黑"/>
                  <a:cs typeface="+mn-cs"/>
                </a:rPr>
                <a:t>人工智能在特定领域具备完全的民事行为能力，而没有民事权利能力，在需要“刺破人工智能面纱”时，由其实际控制人承担相应的责任后果。</a:t>
              </a:r>
            </a:p>
          </p:txBody>
        </p:sp>
      </p:grpSp>
      <p:sp>
        <p:nvSpPr>
          <p:cNvPr id="41" name="文本框 40">
            <a:extLst>
              <a:ext uri="{FF2B5EF4-FFF2-40B4-BE49-F238E27FC236}">
                <a16:creationId xmlns:a16="http://schemas.microsoft.com/office/drawing/2014/main" id="{0E3C1E04-CF91-4B98-9690-6B6BC6FBA98F}"/>
              </a:ext>
            </a:extLst>
          </p:cNvPr>
          <p:cNvSpPr txBox="1"/>
          <p:nvPr/>
        </p:nvSpPr>
        <p:spPr>
          <a:xfrm>
            <a:off x="415711" y="6365973"/>
            <a:ext cx="5712447" cy="43088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0" normalizeH="0" noProof="0" dirty="0">
                <a:ln>
                  <a:noFill/>
                </a:ln>
                <a:solidFill>
                  <a:srgbClr val="000000"/>
                </a:solidFill>
                <a:effectLst/>
                <a:uLnTx/>
                <a:uFillTx/>
                <a:latin typeface="Times New Roman" panose="02020603050405020304" pitchFamily="18" charset="0"/>
                <a:ea typeface="微软雅黑"/>
                <a:cs typeface="+mn-cs"/>
              </a:rPr>
              <a:t>蔡海宁 冯帆：</a:t>
            </a:r>
            <a:r>
              <a:rPr kumimoji="0" lang="en-US" altLang="zh-CN" sz="1100" b="0" i="0" u="none" strike="noStrike" kern="1200" cap="none" spc="0" normalizeH="0" noProof="0" dirty="0">
                <a:ln>
                  <a:noFill/>
                </a:ln>
                <a:solidFill>
                  <a:srgbClr val="000000"/>
                </a:solidFill>
                <a:effectLst/>
                <a:uLnTx/>
                <a:uFillTx/>
                <a:latin typeface="Times New Roman" panose="02020603050405020304" pitchFamily="18" charset="0"/>
                <a:ea typeface="微软雅黑"/>
                <a:cs typeface="+mn-cs"/>
              </a:rPr>
              <a:t>《</a:t>
            </a:r>
            <a:r>
              <a:rPr kumimoji="0" lang="zh-CN" altLang="en-US" sz="1100" b="0" i="0" u="none" strike="noStrike" kern="1200" cap="none" spc="0" normalizeH="0" noProof="0" dirty="0">
                <a:ln>
                  <a:noFill/>
                </a:ln>
                <a:solidFill>
                  <a:srgbClr val="000000"/>
                </a:solidFill>
                <a:effectLst/>
                <a:uLnTx/>
                <a:uFillTx/>
                <a:latin typeface="Times New Roman" panose="02020603050405020304" pitchFamily="18" charset="0"/>
                <a:ea typeface="微软雅黑"/>
                <a:cs typeface="+mn-cs"/>
              </a:rPr>
              <a:t>网络与高新技术法律前沿</a:t>
            </a:r>
            <a:r>
              <a:rPr kumimoji="0" lang="en-US" altLang="zh-CN" sz="1100" b="0" i="0" u="none" strike="noStrike" kern="1200" cap="none" spc="0" normalizeH="0" noProof="0" dirty="0">
                <a:ln>
                  <a:noFill/>
                </a:ln>
                <a:solidFill>
                  <a:srgbClr val="000000"/>
                </a:solidFill>
                <a:effectLst/>
                <a:uLnTx/>
                <a:uFillTx/>
                <a:latin typeface="Times New Roman" panose="02020603050405020304" pitchFamily="18" charset="0"/>
                <a:ea typeface="微软雅黑"/>
                <a:cs typeface="+mn-cs"/>
              </a:rPr>
              <a:t>》</a:t>
            </a:r>
            <a:r>
              <a:rPr kumimoji="0" lang="zh-CN" altLang="en-US" sz="1100" b="0" i="0" u="none" strike="noStrike" kern="1200" cap="none" spc="0" normalizeH="0" noProof="0" dirty="0">
                <a:ln>
                  <a:noFill/>
                </a:ln>
                <a:solidFill>
                  <a:srgbClr val="000000"/>
                </a:solidFill>
                <a:effectLst/>
                <a:uLnTx/>
                <a:uFillTx/>
                <a:latin typeface="Times New Roman" panose="02020603050405020304" pitchFamily="18" charset="0"/>
                <a:ea typeface="微软雅黑"/>
                <a:cs typeface="+mn-cs"/>
              </a:rPr>
              <a:t>，法律出版社，第十四卷，</a:t>
            </a:r>
            <a:r>
              <a:rPr kumimoji="0" lang="en-US" altLang="zh-CN" sz="1100" b="0" i="0" u="none" strike="noStrike" kern="1200" cap="none" spc="0" normalizeH="0" noProof="0" dirty="0">
                <a:ln>
                  <a:noFill/>
                </a:ln>
                <a:solidFill>
                  <a:srgbClr val="000000"/>
                </a:solidFill>
                <a:effectLst/>
                <a:uLnTx/>
                <a:uFillTx/>
                <a:latin typeface="Times New Roman" panose="02020603050405020304" pitchFamily="18" charset="0"/>
                <a:ea typeface="微软雅黑"/>
                <a:cs typeface="+mn-cs"/>
              </a:rPr>
              <a:t>2020</a:t>
            </a:r>
            <a:r>
              <a:rPr kumimoji="0" lang="zh-CN" altLang="en-US" sz="1100" b="0" i="0" u="none" strike="noStrike" kern="1200" cap="none" spc="0" normalizeH="0" noProof="0" dirty="0">
                <a:ln>
                  <a:noFill/>
                </a:ln>
                <a:solidFill>
                  <a:srgbClr val="000000"/>
                </a:solidFill>
                <a:effectLst/>
                <a:uLnTx/>
                <a:uFillTx/>
                <a:latin typeface="Times New Roman" panose="02020603050405020304" pitchFamily="18" charset="0"/>
                <a:ea typeface="微软雅黑"/>
                <a:cs typeface="+mn-cs"/>
              </a:rPr>
              <a:t>，第</a:t>
            </a:r>
            <a:r>
              <a:rPr kumimoji="0" lang="en-US" altLang="zh-CN" sz="1100" b="0" i="0" u="none" strike="noStrike" kern="1200" cap="none" spc="0" normalizeH="0" noProof="0" dirty="0">
                <a:ln>
                  <a:noFill/>
                </a:ln>
                <a:solidFill>
                  <a:srgbClr val="000000"/>
                </a:solidFill>
                <a:effectLst/>
                <a:uLnTx/>
                <a:uFillTx/>
                <a:latin typeface="Times New Roman" panose="02020603050405020304" pitchFamily="18" charset="0"/>
                <a:ea typeface="微软雅黑"/>
                <a:cs typeface="+mn-cs"/>
              </a:rPr>
              <a:t>183</a:t>
            </a:r>
            <a:r>
              <a:rPr kumimoji="0" lang="zh-CN" altLang="en-US" sz="1100" b="0" i="0" u="none" strike="noStrike" kern="1200" cap="none" spc="0" normalizeH="0" noProof="0" dirty="0">
                <a:ln>
                  <a:noFill/>
                </a:ln>
                <a:solidFill>
                  <a:srgbClr val="000000"/>
                </a:solidFill>
                <a:effectLst/>
                <a:uLnTx/>
                <a:uFillTx/>
                <a:latin typeface="Times New Roman" panose="02020603050405020304" pitchFamily="18" charset="0"/>
                <a:ea typeface="微软雅黑"/>
                <a:cs typeface="+mn-cs"/>
              </a:rPr>
              <a:t>页</a:t>
            </a:r>
            <a:endParaRPr kumimoji="0" lang="en-US" altLang="zh-CN" sz="1100" b="0" i="0" u="none" strike="noStrike" kern="1200" cap="none" spc="0" normalizeH="0" noProof="0" dirty="0">
              <a:ln>
                <a:noFill/>
              </a:ln>
              <a:solidFill>
                <a:srgbClr val="000000"/>
              </a:solidFill>
              <a:effectLst/>
              <a:uLnTx/>
              <a:uFillTx/>
              <a:latin typeface="Times New Roman" panose="02020603050405020304" pitchFamily="18" charset="0"/>
              <a:ea typeface="微软雅黑"/>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0" normalizeH="0" noProof="0" dirty="0">
                <a:ln>
                  <a:noFill/>
                </a:ln>
                <a:solidFill>
                  <a:srgbClr val="000000"/>
                </a:solidFill>
                <a:effectLst/>
                <a:uLnTx/>
                <a:uFillTx/>
                <a:latin typeface="Times New Roman" panose="02020603050405020304" pitchFamily="18" charset="0"/>
                <a:ea typeface="微软雅黑"/>
                <a:cs typeface="+mn-cs"/>
              </a:rPr>
              <a:t>张冰剑，张晓东，人工智能法律人格观点综述</a:t>
            </a:r>
          </a:p>
        </p:txBody>
      </p:sp>
    </p:spTree>
    <p:custDataLst>
      <p:tags r:id="rId1"/>
    </p:custDataLst>
    <p:extLst>
      <p:ext uri="{BB962C8B-B14F-4D97-AF65-F5344CB8AC3E}">
        <p14:creationId xmlns:p14="http://schemas.microsoft.com/office/powerpoint/2010/main" val="4167243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anim calcmode="lin" valueType="num">
                                      <p:cBhvr additive="base">
                                        <p:cTn id="7" dur="500" fill="hold"/>
                                        <p:tgtEl>
                                          <p:spTgt spid="38"/>
                                        </p:tgtEl>
                                        <p:attrNameLst>
                                          <p:attrName>ppt_x</p:attrName>
                                        </p:attrNameLst>
                                      </p:cBhvr>
                                      <p:tavLst>
                                        <p:tav tm="0">
                                          <p:val>
                                            <p:strVal val="#ppt_x"/>
                                          </p:val>
                                        </p:tav>
                                        <p:tav tm="100000">
                                          <p:val>
                                            <p:strVal val="#ppt_x"/>
                                          </p:val>
                                        </p:tav>
                                      </p:tavLst>
                                    </p:anim>
                                    <p:anim calcmode="lin" valueType="num">
                                      <p:cBhvr additive="base">
                                        <p:cTn id="8" dur="500" fill="hold"/>
                                        <p:tgtEl>
                                          <p:spTgt spid="3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39"/>
                                        </p:tgtEl>
                                        <p:attrNameLst>
                                          <p:attrName>style.visibility</p:attrName>
                                        </p:attrNameLst>
                                      </p:cBhvr>
                                      <p:to>
                                        <p:strVal val="visible"/>
                                      </p:to>
                                    </p:set>
                                    <p:animEffect transition="in" filter="fade">
                                      <p:cBhvr>
                                        <p:cTn id="13" dur="1000"/>
                                        <p:tgtEl>
                                          <p:spTgt spid="39"/>
                                        </p:tgtEl>
                                      </p:cBhvr>
                                    </p:animEffect>
                                    <p:anim calcmode="lin" valueType="num">
                                      <p:cBhvr>
                                        <p:cTn id="14" dur="1000" fill="hold"/>
                                        <p:tgtEl>
                                          <p:spTgt spid="39"/>
                                        </p:tgtEl>
                                        <p:attrNameLst>
                                          <p:attrName>ppt_x</p:attrName>
                                        </p:attrNameLst>
                                      </p:cBhvr>
                                      <p:tavLst>
                                        <p:tav tm="0">
                                          <p:val>
                                            <p:strVal val="#ppt_x"/>
                                          </p:val>
                                        </p:tav>
                                        <p:tav tm="100000">
                                          <p:val>
                                            <p:strVal val="#ppt_x"/>
                                          </p:val>
                                        </p:tav>
                                      </p:tavLst>
                                    </p:anim>
                                    <p:anim calcmode="lin" valueType="num">
                                      <p:cBhvr>
                                        <p:cTn id="15" dur="1000" fill="hold"/>
                                        <p:tgtEl>
                                          <p:spTgt spid="39"/>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40"/>
                                        </p:tgtEl>
                                        <p:attrNameLst>
                                          <p:attrName>style.visibility</p:attrName>
                                        </p:attrNameLst>
                                      </p:cBhvr>
                                      <p:to>
                                        <p:strVal val="visible"/>
                                      </p:to>
                                    </p:set>
                                    <p:animEffect transition="in" filter="fade">
                                      <p:cBhvr>
                                        <p:cTn id="20" dur="1000"/>
                                        <p:tgtEl>
                                          <p:spTgt spid="40"/>
                                        </p:tgtEl>
                                      </p:cBhvr>
                                    </p:animEffect>
                                    <p:anim calcmode="lin" valueType="num">
                                      <p:cBhvr>
                                        <p:cTn id="21" dur="1000" fill="hold"/>
                                        <p:tgtEl>
                                          <p:spTgt spid="40"/>
                                        </p:tgtEl>
                                        <p:attrNameLst>
                                          <p:attrName>ppt_x</p:attrName>
                                        </p:attrNameLst>
                                      </p:cBhvr>
                                      <p:tavLst>
                                        <p:tav tm="0">
                                          <p:val>
                                            <p:strVal val="#ppt_x"/>
                                          </p:val>
                                        </p:tav>
                                        <p:tav tm="100000">
                                          <p:val>
                                            <p:strVal val="#ppt_x"/>
                                          </p:val>
                                        </p:tav>
                                      </p:tavLst>
                                    </p:anim>
                                    <p:anim calcmode="lin" valueType="num">
                                      <p:cBhvr>
                                        <p:cTn id="22" dur="1000" fill="hold"/>
                                        <p:tgtEl>
                                          <p:spTgt spid="4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4" descr="横版组合——透明.png"/>
          <p:cNvPicPr>
            <a:picLocks noChangeAspect="1"/>
          </p:cNvPicPr>
          <p:nvPr/>
        </p:nvPicPr>
        <p:blipFill>
          <a:blip r:embed="rId4" cstate="screen"/>
          <a:srcRect/>
          <a:stretch>
            <a:fillRect/>
          </a:stretch>
        </p:blipFill>
        <p:spPr bwMode="auto">
          <a:xfrm>
            <a:off x="551383" y="476672"/>
            <a:ext cx="4286912" cy="90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副标题 3"/>
          <p:cNvSpPr>
            <a:spLocks noGrp="1"/>
          </p:cNvSpPr>
          <p:nvPr>
            <p:ph type="subTitle" idx="1"/>
          </p:nvPr>
        </p:nvSpPr>
        <p:spPr/>
        <p:txBody>
          <a:bodyPr/>
          <a:lstStyle/>
          <a:p>
            <a:r>
              <a:rPr lang="zh-CN" altLang="en-US" dirty="0"/>
              <a:t>陈奕霖</a:t>
            </a:r>
          </a:p>
        </p:txBody>
      </p:sp>
      <p:grpSp>
        <p:nvGrpSpPr>
          <p:cNvPr id="10" name="组合 9"/>
          <p:cNvGrpSpPr/>
          <p:nvPr/>
        </p:nvGrpSpPr>
        <p:grpSpPr>
          <a:xfrm>
            <a:off x="1371960" y="1544925"/>
            <a:ext cx="9424226" cy="2145538"/>
            <a:chOff x="1371960" y="1544925"/>
            <a:chExt cx="9424226" cy="2145538"/>
          </a:xfrm>
        </p:grpSpPr>
        <p:sp>
          <p:nvSpPr>
            <p:cNvPr id="2" name="矩形 1"/>
            <p:cNvSpPr/>
            <p:nvPr/>
          </p:nvSpPr>
          <p:spPr>
            <a:xfrm>
              <a:off x="1524000" y="1703583"/>
              <a:ext cx="9144000" cy="1812995"/>
            </a:xfrm>
            <a:prstGeom prst="rect">
              <a:avLst/>
            </a:prstGeom>
            <a:solidFill>
              <a:schemeClr val="bg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6000" b="0" i="0" u="none" strike="noStrike" kern="1200" cap="none" spc="0" normalizeH="0" baseline="0" noProof="0">
                  <a:ln>
                    <a:noFill/>
                  </a:ln>
                  <a:solidFill>
                    <a:srgbClr val="000000"/>
                  </a:solidFill>
                  <a:effectLst/>
                  <a:uLnTx/>
                  <a:uFillTx/>
                  <a:latin typeface="Arial"/>
                  <a:ea typeface="微软雅黑"/>
                  <a:cs typeface="+mn-cs"/>
                </a:rPr>
                <a:t>科技创新视野下的民法典</a:t>
              </a:r>
            </a:p>
          </p:txBody>
        </p:sp>
        <p:grpSp>
          <p:nvGrpSpPr>
            <p:cNvPr id="16" name="组合 15"/>
            <p:cNvGrpSpPr/>
            <p:nvPr/>
          </p:nvGrpSpPr>
          <p:grpSpPr>
            <a:xfrm>
              <a:off x="1371960" y="1544925"/>
              <a:ext cx="9424226" cy="2145538"/>
              <a:chOff x="1371960" y="1544925"/>
              <a:chExt cx="9424226" cy="2145538"/>
            </a:xfrm>
          </p:grpSpPr>
          <p:grpSp>
            <p:nvGrpSpPr>
              <p:cNvPr id="12" name="组合 11"/>
              <p:cNvGrpSpPr/>
              <p:nvPr/>
            </p:nvGrpSpPr>
            <p:grpSpPr>
              <a:xfrm>
                <a:off x="1371960" y="1544925"/>
                <a:ext cx="3500927" cy="803557"/>
                <a:chOff x="1500147" y="1472851"/>
                <a:chExt cx="3500927" cy="803557"/>
              </a:xfrm>
            </p:grpSpPr>
            <p:cxnSp>
              <p:nvCxnSpPr>
                <p:cNvPr id="7" name="直接连接符 6"/>
                <p:cNvCxnSpPr/>
                <p:nvPr/>
              </p:nvCxnSpPr>
              <p:spPr>
                <a:xfrm flipV="1">
                  <a:off x="1500147" y="1472851"/>
                  <a:ext cx="3500927" cy="17091"/>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1500147" y="1481396"/>
                  <a:ext cx="0" cy="795012"/>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grpSp>
          <p:grpSp>
            <p:nvGrpSpPr>
              <p:cNvPr id="15" name="组合 14"/>
              <p:cNvGrpSpPr/>
              <p:nvPr/>
            </p:nvGrpSpPr>
            <p:grpSpPr>
              <a:xfrm>
                <a:off x="7295259" y="2691925"/>
                <a:ext cx="3500927" cy="998538"/>
                <a:chOff x="7167073" y="2709017"/>
                <a:chExt cx="3500927" cy="998538"/>
              </a:xfrm>
            </p:grpSpPr>
            <p:cxnSp>
              <p:nvCxnSpPr>
                <p:cNvPr id="9" name="直接连接符 8"/>
                <p:cNvCxnSpPr/>
                <p:nvPr/>
              </p:nvCxnSpPr>
              <p:spPr>
                <a:xfrm flipV="1">
                  <a:off x="7167073" y="3690464"/>
                  <a:ext cx="3500927" cy="17091"/>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flipV="1">
                  <a:off x="10668000" y="2709017"/>
                  <a:ext cx="0" cy="981447"/>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grpSp>
        </p:grpSp>
      </p:grpSp>
    </p:spTree>
    <p:extLst>
      <p:ext uri="{BB962C8B-B14F-4D97-AF65-F5344CB8AC3E}">
        <p14:creationId xmlns:p14="http://schemas.microsoft.com/office/powerpoint/2010/main" val="37131550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MH_Others_1"/>
          <p:cNvSpPr txBox="1"/>
          <p:nvPr>
            <p:custDataLst>
              <p:tags r:id="rId2"/>
            </p:custDataLst>
          </p:nvPr>
        </p:nvSpPr>
        <p:spPr>
          <a:xfrm>
            <a:off x="321991" y="-754595"/>
            <a:ext cx="830580" cy="3597835"/>
          </a:xfrm>
          <a:prstGeom prst="rect">
            <a:avLst/>
          </a:prstGeom>
          <a:noFill/>
        </p:spPr>
        <p:txBody>
          <a:bodyPr vert="eaVert" wrap="square" lIns="0" tIns="0" rIns="0" bIns="0" rtlCol="0" anchor="ctr" anchorCtr="0">
            <a:spAutoFit/>
          </a:bodyPr>
          <a:lstStyle/>
          <a:p>
            <a:pPr marL="0" marR="0" lvl="0" indent="0" algn="ctr" defTabSz="866775" rtl="0" eaLnBrk="1" fontAlgn="base" latinLnBrk="0" hangingPunct="1">
              <a:lnSpc>
                <a:spcPct val="100000"/>
              </a:lnSpc>
              <a:spcBef>
                <a:spcPct val="0"/>
              </a:spcBef>
              <a:spcAft>
                <a:spcPct val="0"/>
              </a:spcAft>
              <a:buClrTx/>
              <a:buSzTx/>
              <a:buFontTx/>
              <a:buNone/>
              <a:tabLst/>
              <a:defRPr/>
            </a:pPr>
            <a:r>
              <a:rPr kumimoji="0" lang="zh-CN" altLang="en-US" sz="5400" b="1" i="0" u="none" strike="noStrike" kern="1200" cap="none" spc="0" normalizeH="0" baseline="0" noProof="0" dirty="0">
                <a:ln>
                  <a:noFill/>
                </a:ln>
                <a:solidFill>
                  <a:srgbClr val="000000">
                    <a:lumMod val="50000"/>
                    <a:lumOff val="50000"/>
                  </a:srgbClr>
                </a:solidFill>
                <a:effectLst/>
                <a:uLnTx/>
                <a:uFillTx/>
                <a:latin typeface="Arial" panose="020B0604020202090204" pitchFamily="34" charset="0"/>
                <a:ea typeface="微软雅黑" panose="020B0503020204020204" pitchFamily="34" charset="-122"/>
                <a:cs typeface="+mn-cs"/>
                <a:sym typeface="Arial" panose="020B0604020202090204" pitchFamily="34" charset="0"/>
              </a:rPr>
              <a:t>目录</a:t>
            </a:r>
          </a:p>
        </p:txBody>
      </p:sp>
      <p:sp>
        <p:nvSpPr>
          <p:cNvPr id="19" name="MH_Others_2"/>
          <p:cNvSpPr txBox="1"/>
          <p:nvPr>
            <p:custDataLst>
              <p:tags r:id="rId3"/>
            </p:custDataLst>
          </p:nvPr>
        </p:nvSpPr>
        <p:spPr>
          <a:xfrm rot="5400000">
            <a:off x="-1265656" y="906186"/>
            <a:ext cx="3128221" cy="276860"/>
          </a:xfrm>
          <a:prstGeom prst="rect">
            <a:avLst/>
          </a:prstGeom>
          <a:noFill/>
        </p:spPr>
        <p:txBody>
          <a:bodyPr wrap="square" lIns="0" tIns="0" rIns="0" bIns="0">
            <a:spAutoFit/>
          </a:bodyPr>
          <a:lstStyle/>
          <a:p>
            <a:pPr marL="0" marR="0" lvl="0" indent="0" algn="ctr" defTabSz="866775" rtl="0" eaLnBrk="1" fontAlgn="base" latinLnBrk="0" hangingPunct="1">
              <a:lnSpc>
                <a:spcPct val="100000"/>
              </a:lnSpc>
              <a:spcBef>
                <a:spcPct val="0"/>
              </a:spcBef>
              <a:spcAft>
                <a:spcPct val="0"/>
              </a:spcAft>
              <a:buClrTx/>
              <a:buSzTx/>
              <a:buFontTx/>
              <a:buNone/>
              <a:tabLst/>
              <a:defRPr/>
            </a:pPr>
            <a:r>
              <a:rPr kumimoji="0" lang="en-US" altLang="zh-CN" sz="1800" b="1" i="0" u="none" strike="noStrike" kern="1200" cap="none" spc="0" normalizeH="0" baseline="0" noProof="0" dirty="0">
                <a:ln>
                  <a:noFill/>
                </a:ln>
                <a:solidFill>
                  <a:srgbClr val="000000">
                    <a:lumMod val="50000"/>
                    <a:lumOff val="50000"/>
                  </a:srgbClr>
                </a:solidFill>
                <a:effectLst/>
                <a:uLnTx/>
                <a:uFillTx/>
                <a:latin typeface="Arial" panose="020B0604020202090204" pitchFamily="34" charset="0"/>
                <a:ea typeface="微软雅黑" panose="020B0503020204020204" pitchFamily="34" charset="-122"/>
                <a:cs typeface="+mn-cs"/>
                <a:sym typeface="Arial" panose="020B0604020202090204" pitchFamily="34" charset="0"/>
              </a:rPr>
              <a:t>CONTENTS</a:t>
            </a:r>
          </a:p>
        </p:txBody>
      </p:sp>
      <p:sp>
        <p:nvSpPr>
          <p:cNvPr id="20" name="MH_Number_1"/>
          <p:cNvSpPr/>
          <p:nvPr>
            <p:custDataLst>
              <p:tags r:id="rId4"/>
            </p:custDataLst>
          </p:nvPr>
        </p:nvSpPr>
        <p:spPr>
          <a:xfrm>
            <a:off x="1390608" y="205238"/>
            <a:ext cx="540000" cy="540000"/>
          </a:xfrm>
          <a:prstGeom prst="ellipse">
            <a:avLst/>
          </a:prstGeom>
          <a:solidFill>
            <a:schemeClr val="accent1"/>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marL="0" marR="0" lvl="0" indent="0" algn="ctr" defTabSz="866775" rtl="0" eaLnBrk="1" fontAlgn="base" latinLnBrk="0" hangingPunct="1">
              <a:lnSpc>
                <a:spcPct val="100000"/>
              </a:lnSpc>
              <a:spcBef>
                <a:spcPct val="0"/>
              </a:spcBef>
              <a:spcAft>
                <a:spcPct val="0"/>
              </a:spcAft>
              <a:buClrTx/>
              <a:buSzTx/>
              <a:buFontTx/>
              <a:buNone/>
              <a:tabLst/>
              <a:defRPr/>
            </a:pPr>
            <a:r>
              <a:rPr kumimoji="0" lang="en-US" altLang="zh-CN" sz="2800" b="0" i="0" u="none" strike="noStrike" kern="1200" cap="none" spc="0" normalizeH="0" baseline="0" noProof="0" dirty="0">
                <a:ln>
                  <a:noFill/>
                </a:ln>
                <a:solidFill>
                  <a:srgbClr val="FFFFFF"/>
                </a:solidFill>
                <a:effectLst/>
                <a:uLnTx/>
                <a:uFillTx/>
                <a:latin typeface="Impact" panose="020B0806030902050204" pitchFamily="34" charset="0"/>
                <a:ea typeface="微软雅黑" panose="020B0503020204020204" pitchFamily="34" charset="-122"/>
                <a:cs typeface="Times New Roman" panose="02020603050405020304" pitchFamily="18" charset="0"/>
                <a:sym typeface="Arial" panose="020B0604020202090204" pitchFamily="34" charset="0"/>
              </a:rPr>
              <a:t>1</a:t>
            </a:r>
            <a:endParaRPr kumimoji="0" lang="zh-CN" altLang="en-US" sz="2800" b="0" i="0" u="none" strike="noStrike" kern="1200" cap="none" spc="0" normalizeH="0" baseline="0" noProof="0" dirty="0">
              <a:ln>
                <a:noFill/>
              </a:ln>
              <a:solidFill>
                <a:srgbClr val="FFFFFF"/>
              </a:solidFill>
              <a:effectLst/>
              <a:uLnTx/>
              <a:uFillTx/>
              <a:latin typeface="Impact" panose="020B0806030902050204" pitchFamily="34" charset="0"/>
              <a:ea typeface="微软雅黑" panose="020B0503020204020204" pitchFamily="34" charset="-122"/>
              <a:cs typeface="Times New Roman" panose="02020603050405020304" pitchFamily="18" charset="0"/>
              <a:sym typeface="Arial" panose="020B0604020202090204" pitchFamily="34" charset="0"/>
            </a:endParaRPr>
          </a:p>
        </p:txBody>
      </p:sp>
      <p:sp>
        <p:nvSpPr>
          <p:cNvPr id="21" name="MH_Entry_1"/>
          <p:cNvSpPr/>
          <p:nvPr>
            <p:custDataLst>
              <p:tags r:id="rId5"/>
            </p:custDataLst>
          </p:nvPr>
        </p:nvSpPr>
        <p:spPr>
          <a:xfrm>
            <a:off x="2218588" y="165586"/>
            <a:ext cx="4988997" cy="559435"/>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1" fmla="*/ 0 w 2520280"/>
              <a:gd name="connsiteY0-2" fmla="*/ 1584176 h 1872208"/>
              <a:gd name="connsiteX1-3" fmla="*/ 2520280 w 2520280"/>
              <a:gd name="connsiteY1-4" fmla="*/ 1584176 h 1872208"/>
              <a:gd name="connsiteX2-5" fmla="*/ 2520280 w 2520280"/>
              <a:gd name="connsiteY2-6" fmla="*/ 1872208 h 1872208"/>
              <a:gd name="connsiteX3-7" fmla="*/ 0 w 2520280"/>
              <a:gd name="connsiteY3-8" fmla="*/ 1872208 h 1872208"/>
              <a:gd name="connsiteX4-9" fmla="*/ 0 w 2520280"/>
              <a:gd name="connsiteY4-10" fmla="*/ 1584176 h 1872208"/>
              <a:gd name="connsiteX5-11" fmla="*/ 0 w 2520280"/>
              <a:gd name="connsiteY5-12" fmla="*/ 0 h 1872208"/>
              <a:gd name="connsiteX6-13" fmla="*/ 2520280 w 2520280"/>
              <a:gd name="connsiteY6-14" fmla="*/ 0 h 1872208"/>
              <a:gd name="connsiteX7-15" fmla="*/ 0 w 2520280"/>
              <a:gd name="connsiteY7-16" fmla="*/ 0 h 1872208"/>
              <a:gd name="connsiteX0-17" fmla="*/ 0 w 2520280"/>
              <a:gd name="connsiteY0-18" fmla="*/ 1872208 h 1872208"/>
              <a:gd name="connsiteX1-19" fmla="*/ 2520280 w 2520280"/>
              <a:gd name="connsiteY1-20" fmla="*/ 1584176 h 1872208"/>
              <a:gd name="connsiteX2-21" fmla="*/ 2520280 w 2520280"/>
              <a:gd name="connsiteY2-22" fmla="*/ 1872208 h 1872208"/>
              <a:gd name="connsiteX3-23" fmla="*/ 0 w 2520280"/>
              <a:gd name="connsiteY3-24" fmla="*/ 1872208 h 1872208"/>
              <a:gd name="connsiteX4-25" fmla="*/ 0 w 2520280"/>
              <a:gd name="connsiteY4-26" fmla="*/ 0 h 1872208"/>
              <a:gd name="connsiteX5-27" fmla="*/ 2520280 w 2520280"/>
              <a:gd name="connsiteY5-28" fmla="*/ 0 h 1872208"/>
              <a:gd name="connsiteX6-29" fmla="*/ 0 w 2520280"/>
              <a:gd name="connsiteY6-30" fmla="*/ 0 h 1872208"/>
              <a:gd name="connsiteX0-31" fmla="*/ 0 w 2520280"/>
              <a:gd name="connsiteY0-32" fmla="*/ 1872208 h 1872208"/>
              <a:gd name="connsiteX1-33" fmla="*/ 2520280 w 2520280"/>
              <a:gd name="connsiteY1-34" fmla="*/ 1872208 h 1872208"/>
              <a:gd name="connsiteX2-35" fmla="*/ 0 w 2520280"/>
              <a:gd name="connsiteY2-36" fmla="*/ 1872208 h 1872208"/>
              <a:gd name="connsiteX3-37" fmla="*/ 0 w 2520280"/>
              <a:gd name="connsiteY3-38" fmla="*/ 0 h 1872208"/>
              <a:gd name="connsiteX4-39" fmla="*/ 2520280 w 2520280"/>
              <a:gd name="connsiteY4-40" fmla="*/ 0 h 1872208"/>
              <a:gd name="connsiteX5-41" fmla="*/ 0 w 2520280"/>
              <a:gd name="connsiteY5-42" fmla="*/ 0 h 1872208"/>
              <a:gd name="connsiteX0-43" fmla="*/ 0 w 2520280"/>
              <a:gd name="connsiteY0-44" fmla="*/ 1872208 h 1872208"/>
              <a:gd name="connsiteX1-45" fmla="*/ 2520280 w 2520280"/>
              <a:gd name="connsiteY1-46" fmla="*/ 1872208 h 1872208"/>
              <a:gd name="connsiteX2-47" fmla="*/ 0 w 2520280"/>
              <a:gd name="connsiteY2-48" fmla="*/ 1872208 h 1872208"/>
              <a:gd name="connsiteX3-49" fmla="*/ 0 w 2520280"/>
              <a:gd name="connsiteY3-50" fmla="*/ 0 h 1872208"/>
              <a:gd name="connsiteX4-51" fmla="*/ 34255 w 2520280"/>
              <a:gd name="connsiteY4-52" fmla="*/ 0 h 1872208"/>
              <a:gd name="connsiteX5-53" fmla="*/ 0 w 2520280"/>
              <a:gd name="connsiteY5-54" fmla="*/ 0 h 1872208"/>
              <a:gd name="connsiteX0-55" fmla="*/ 0 w 2520280"/>
              <a:gd name="connsiteY0-56" fmla="*/ 1872208 h 1872208"/>
              <a:gd name="connsiteX1-57" fmla="*/ 2520280 w 2520280"/>
              <a:gd name="connsiteY1-58" fmla="*/ 1872208 h 1872208"/>
              <a:gd name="connsiteX2-59" fmla="*/ 0 w 2520280"/>
              <a:gd name="connsiteY2-60" fmla="*/ 1872208 h 1872208"/>
              <a:gd name="connsiteX3-61" fmla="*/ 0 w 2520280"/>
              <a:gd name="connsiteY3-62" fmla="*/ 0 h 1872208"/>
              <a:gd name="connsiteX4-63" fmla="*/ 917 w 2520280"/>
              <a:gd name="connsiteY4-64" fmla="*/ 6036 h 1872208"/>
              <a:gd name="connsiteX5-65" fmla="*/ 0 w 2520280"/>
              <a:gd name="connsiteY5-66" fmla="*/ 0 h 1872208"/>
              <a:gd name="connsiteX0-67" fmla="*/ 0 w 2520280"/>
              <a:gd name="connsiteY0-68" fmla="*/ 1890314 h 1890314"/>
              <a:gd name="connsiteX1-69" fmla="*/ 2520280 w 2520280"/>
              <a:gd name="connsiteY1-70" fmla="*/ 1890314 h 1890314"/>
              <a:gd name="connsiteX2-71" fmla="*/ 0 w 2520280"/>
              <a:gd name="connsiteY2-72" fmla="*/ 1890314 h 1890314"/>
              <a:gd name="connsiteX3-73" fmla="*/ 0 w 2520280"/>
              <a:gd name="connsiteY3-74" fmla="*/ 18106 h 1890314"/>
              <a:gd name="connsiteX4-75" fmla="*/ 53304 w 2520280"/>
              <a:gd name="connsiteY4-76" fmla="*/ 0 h 1890314"/>
              <a:gd name="connsiteX5-77" fmla="*/ 0 w 2520280"/>
              <a:gd name="connsiteY5-78" fmla="*/ 18106 h 1890314"/>
              <a:gd name="connsiteX0-79" fmla="*/ 0 w 2520280"/>
              <a:gd name="connsiteY0-80" fmla="*/ 1872208 h 1872208"/>
              <a:gd name="connsiteX1-81" fmla="*/ 2520280 w 2520280"/>
              <a:gd name="connsiteY1-82" fmla="*/ 1872208 h 1872208"/>
              <a:gd name="connsiteX2-83" fmla="*/ 0 w 2520280"/>
              <a:gd name="connsiteY2-84" fmla="*/ 1872208 h 1872208"/>
              <a:gd name="connsiteX3-85" fmla="*/ 0 w 2520280"/>
              <a:gd name="connsiteY3-86" fmla="*/ 0 h 1872208"/>
              <a:gd name="connsiteX4-87" fmla="*/ 916 w 2520280"/>
              <a:gd name="connsiteY4-88" fmla="*/ 0 h 1872208"/>
              <a:gd name="connsiteX5-89" fmla="*/ 0 w 2520280"/>
              <a:gd name="connsiteY5-90" fmla="*/ 0 h 187220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520280" h="1872208">
                <a:moveTo>
                  <a:pt x="0" y="1872208"/>
                </a:moveTo>
                <a:lnTo>
                  <a:pt x="2520280" y="1872208"/>
                </a:lnTo>
                <a:lnTo>
                  <a:pt x="0" y="1872208"/>
                </a:lnTo>
                <a:close/>
                <a:moveTo>
                  <a:pt x="0" y="0"/>
                </a:moveTo>
                <a:lnTo>
                  <a:pt x="916" y="0"/>
                </a:lnTo>
                <a:lnTo>
                  <a:pt x="0" y="0"/>
                </a:lnTo>
                <a:close/>
              </a:path>
            </a:pathLst>
          </a:custGeom>
          <a:solidFill>
            <a:schemeClr val="bg1">
              <a:lumMod val="50000"/>
            </a:schemeClr>
          </a:solidFill>
          <a:ln w="3175" cap="sq">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spAutoFit/>
          </a:bodyPr>
          <a:lstStyle/>
          <a:p>
            <a:pPr marL="0" marR="0" lvl="0" indent="0" algn="l" defTabSz="866775" rtl="0" eaLnBrk="1" fontAlgn="base" latinLnBrk="0" hangingPunct="1">
              <a:lnSpc>
                <a:spcPct val="130000"/>
              </a:lnSpc>
              <a:spcBef>
                <a:spcPct val="0"/>
              </a:spcBef>
              <a:spcAft>
                <a:spcPct val="0"/>
              </a:spcAft>
              <a:buClrTx/>
              <a:buSzTx/>
              <a:buFontTx/>
              <a:buNone/>
              <a:tabLst/>
              <a:defRPr/>
            </a:pPr>
            <a:r>
              <a:rPr kumimoji="0" lang="zh-CN" altLang="en-US" sz="2800" b="0" i="0" u="none" strike="noStrike" kern="1200" cap="none" spc="0" normalizeH="0" baseline="0" noProof="0" dirty="0">
                <a:ln>
                  <a:noFill/>
                </a:ln>
                <a:solidFill>
                  <a:srgbClr val="000000"/>
                </a:solidFill>
                <a:effectLst/>
                <a:uLnTx/>
                <a:uFillTx/>
                <a:latin typeface="Arial" panose="020B0604020202090204" pitchFamily="34" charset="0"/>
                <a:ea typeface="微软雅黑" panose="020B0503020204020204" pitchFamily="34" charset="-122"/>
                <a:cs typeface="+mn-cs"/>
                <a:sym typeface="Arial" panose="020B0604020202090204" pitchFamily="34" charset="0"/>
              </a:rPr>
              <a:t>民法典如何回应科技创新的诉求？</a:t>
            </a:r>
          </a:p>
        </p:txBody>
      </p:sp>
      <p:sp>
        <p:nvSpPr>
          <p:cNvPr id="24" name="MH_Number_3"/>
          <p:cNvSpPr/>
          <p:nvPr>
            <p:custDataLst>
              <p:tags r:id="rId6"/>
            </p:custDataLst>
          </p:nvPr>
        </p:nvSpPr>
        <p:spPr>
          <a:xfrm>
            <a:off x="1497288" y="4303262"/>
            <a:ext cx="540000" cy="540000"/>
          </a:xfrm>
          <a:prstGeom prst="ellipse">
            <a:avLst/>
          </a:prstGeom>
          <a:solidFill>
            <a:schemeClr val="accent1"/>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marL="0" marR="0" lvl="0" indent="0" algn="ctr" defTabSz="866775" rtl="0" eaLnBrk="1" fontAlgn="base" latinLnBrk="0" hangingPunct="1">
              <a:lnSpc>
                <a:spcPct val="100000"/>
              </a:lnSpc>
              <a:spcBef>
                <a:spcPct val="0"/>
              </a:spcBef>
              <a:spcAft>
                <a:spcPct val="0"/>
              </a:spcAft>
              <a:buClrTx/>
              <a:buSzTx/>
              <a:buFontTx/>
              <a:buNone/>
              <a:tabLst/>
              <a:defRPr/>
            </a:pPr>
            <a:r>
              <a:rPr kumimoji="0" lang="en-US" altLang="zh-CN" sz="2800" b="0" i="0" u="none" strike="noStrike" kern="1200" cap="none" spc="0" normalizeH="0" baseline="0" noProof="0" dirty="0">
                <a:ln>
                  <a:noFill/>
                </a:ln>
                <a:solidFill>
                  <a:srgbClr val="FFFFFF"/>
                </a:solidFill>
                <a:effectLst/>
                <a:uLnTx/>
                <a:uFillTx/>
                <a:latin typeface="Impact" panose="020B0806030902050204" pitchFamily="34" charset="0"/>
                <a:ea typeface="微软雅黑" panose="020B0503020204020204" pitchFamily="34" charset="-122"/>
                <a:cs typeface="Times New Roman" panose="02020603050405020304" pitchFamily="18" charset="0"/>
                <a:sym typeface="Arial" panose="020B0604020202090204" pitchFamily="34" charset="0"/>
              </a:rPr>
              <a:t>2</a:t>
            </a:r>
          </a:p>
        </p:txBody>
      </p:sp>
      <p:sp>
        <p:nvSpPr>
          <p:cNvPr id="25" name="MH_Entry_3"/>
          <p:cNvSpPr/>
          <p:nvPr>
            <p:custDataLst>
              <p:tags r:id="rId7"/>
            </p:custDataLst>
          </p:nvPr>
        </p:nvSpPr>
        <p:spPr>
          <a:xfrm>
            <a:off x="2325267" y="4266817"/>
            <a:ext cx="5280065" cy="559435"/>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1" fmla="*/ 0 w 2520280"/>
              <a:gd name="connsiteY0-2" fmla="*/ 1584176 h 1872208"/>
              <a:gd name="connsiteX1-3" fmla="*/ 2520280 w 2520280"/>
              <a:gd name="connsiteY1-4" fmla="*/ 1584176 h 1872208"/>
              <a:gd name="connsiteX2-5" fmla="*/ 2520280 w 2520280"/>
              <a:gd name="connsiteY2-6" fmla="*/ 1872208 h 1872208"/>
              <a:gd name="connsiteX3-7" fmla="*/ 0 w 2520280"/>
              <a:gd name="connsiteY3-8" fmla="*/ 1872208 h 1872208"/>
              <a:gd name="connsiteX4-9" fmla="*/ 0 w 2520280"/>
              <a:gd name="connsiteY4-10" fmla="*/ 1584176 h 1872208"/>
              <a:gd name="connsiteX5-11" fmla="*/ 0 w 2520280"/>
              <a:gd name="connsiteY5-12" fmla="*/ 0 h 1872208"/>
              <a:gd name="connsiteX6-13" fmla="*/ 2520280 w 2520280"/>
              <a:gd name="connsiteY6-14" fmla="*/ 0 h 1872208"/>
              <a:gd name="connsiteX7-15" fmla="*/ 0 w 2520280"/>
              <a:gd name="connsiteY7-16" fmla="*/ 0 h 1872208"/>
              <a:gd name="connsiteX0-17" fmla="*/ 0 w 2520280"/>
              <a:gd name="connsiteY0-18" fmla="*/ 1872208 h 1872208"/>
              <a:gd name="connsiteX1-19" fmla="*/ 2520280 w 2520280"/>
              <a:gd name="connsiteY1-20" fmla="*/ 1584176 h 1872208"/>
              <a:gd name="connsiteX2-21" fmla="*/ 2520280 w 2520280"/>
              <a:gd name="connsiteY2-22" fmla="*/ 1872208 h 1872208"/>
              <a:gd name="connsiteX3-23" fmla="*/ 0 w 2520280"/>
              <a:gd name="connsiteY3-24" fmla="*/ 1872208 h 1872208"/>
              <a:gd name="connsiteX4-25" fmla="*/ 0 w 2520280"/>
              <a:gd name="connsiteY4-26" fmla="*/ 0 h 1872208"/>
              <a:gd name="connsiteX5-27" fmla="*/ 2520280 w 2520280"/>
              <a:gd name="connsiteY5-28" fmla="*/ 0 h 1872208"/>
              <a:gd name="connsiteX6-29" fmla="*/ 0 w 2520280"/>
              <a:gd name="connsiteY6-30" fmla="*/ 0 h 1872208"/>
              <a:gd name="connsiteX0-31" fmla="*/ 0 w 2520280"/>
              <a:gd name="connsiteY0-32" fmla="*/ 1872208 h 1872208"/>
              <a:gd name="connsiteX1-33" fmla="*/ 2520280 w 2520280"/>
              <a:gd name="connsiteY1-34" fmla="*/ 1872208 h 1872208"/>
              <a:gd name="connsiteX2-35" fmla="*/ 0 w 2520280"/>
              <a:gd name="connsiteY2-36" fmla="*/ 1872208 h 1872208"/>
              <a:gd name="connsiteX3-37" fmla="*/ 0 w 2520280"/>
              <a:gd name="connsiteY3-38" fmla="*/ 0 h 1872208"/>
              <a:gd name="connsiteX4-39" fmla="*/ 2520280 w 2520280"/>
              <a:gd name="connsiteY4-40" fmla="*/ 0 h 1872208"/>
              <a:gd name="connsiteX5-41" fmla="*/ 0 w 2520280"/>
              <a:gd name="connsiteY5-42" fmla="*/ 0 h 1872208"/>
              <a:gd name="connsiteX0-43" fmla="*/ 0 w 2520280"/>
              <a:gd name="connsiteY0-44" fmla="*/ 1872208 h 1872208"/>
              <a:gd name="connsiteX1-45" fmla="*/ 2520280 w 2520280"/>
              <a:gd name="connsiteY1-46" fmla="*/ 1872208 h 1872208"/>
              <a:gd name="connsiteX2-47" fmla="*/ 0 w 2520280"/>
              <a:gd name="connsiteY2-48" fmla="*/ 1872208 h 1872208"/>
              <a:gd name="connsiteX3-49" fmla="*/ 0 w 2520280"/>
              <a:gd name="connsiteY3-50" fmla="*/ 0 h 1872208"/>
              <a:gd name="connsiteX4-51" fmla="*/ 34255 w 2520280"/>
              <a:gd name="connsiteY4-52" fmla="*/ 0 h 1872208"/>
              <a:gd name="connsiteX5-53" fmla="*/ 0 w 2520280"/>
              <a:gd name="connsiteY5-54" fmla="*/ 0 h 1872208"/>
              <a:gd name="connsiteX0-55" fmla="*/ 0 w 2520280"/>
              <a:gd name="connsiteY0-56" fmla="*/ 1872208 h 1872208"/>
              <a:gd name="connsiteX1-57" fmla="*/ 2520280 w 2520280"/>
              <a:gd name="connsiteY1-58" fmla="*/ 1872208 h 1872208"/>
              <a:gd name="connsiteX2-59" fmla="*/ 0 w 2520280"/>
              <a:gd name="connsiteY2-60" fmla="*/ 1872208 h 1872208"/>
              <a:gd name="connsiteX3-61" fmla="*/ 0 w 2520280"/>
              <a:gd name="connsiteY3-62" fmla="*/ 0 h 1872208"/>
              <a:gd name="connsiteX4-63" fmla="*/ 917 w 2520280"/>
              <a:gd name="connsiteY4-64" fmla="*/ 6036 h 1872208"/>
              <a:gd name="connsiteX5-65" fmla="*/ 0 w 2520280"/>
              <a:gd name="connsiteY5-66" fmla="*/ 0 h 1872208"/>
              <a:gd name="connsiteX0-67" fmla="*/ 0 w 2520280"/>
              <a:gd name="connsiteY0-68" fmla="*/ 1890314 h 1890314"/>
              <a:gd name="connsiteX1-69" fmla="*/ 2520280 w 2520280"/>
              <a:gd name="connsiteY1-70" fmla="*/ 1890314 h 1890314"/>
              <a:gd name="connsiteX2-71" fmla="*/ 0 w 2520280"/>
              <a:gd name="connsiteY2-72" fmla="*/ 1890314 h 1890314"/>
              <a:gd name="connsiteX3-73" fmla="*/ 0 w 2520280"/>
              <a:gd name="connsiteY3-74" fmla="*/ 18106 h 1890314"/>
              <a:gd name="connsiteX4-75" fmla="*/ 53304 w 2520280"/>
              <a:gd name="connsiteY4-76" fmla="*/ 0 h 1890314"/>
              <a:gd name="connsiteX5-77" fmla="*/ 0 w 2520280"/>
              <a:gd name="connsiteY5-78" fmla="*/ 18106 h 1890314"/>
              <a:gd name="connsiteX0-79" fmla="*/ 0 w 2520280"/>
              <a:gd name="connsiteY0-80" fmla="*/ 1872208 h 1872208"/>
              <a:gd name="connsiteX1-81" fmla="*/ 2520280 w 2520280"/>
              <a:gd name="connsiteY1-82" fmla="*/ 1872208 h 1872208"/>
              <a:gd name="connsiteX2-83" fmla="*/ 0 w 2520280"/>
              <a:gd name="connsiteY2-84" fmla="*/ 1872208 h 1872208"/>
              <a:gd name="connsiteX3-85" fmla="*/ 0 w 2520280"/>
              <a:gd name="connsiteY3-86" fmla="*/ 0 h 1872208"/>
              <a:gd name="connsiteX4-87" fmla="*/ 916 w 2520280"/>
              <a:gd name="connsiteY4-88" fmla="*/ 0 h 1872208"/>
              <a:gd name="connsiteX5-89" fmla="*/ 0 w 2520280"/>
              <a:gd name="connsiteY5-90" fmla="*/ 0 h 187220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520280" h="1872208">
                <a:moveTo>
                  <a:pt x="0" y="1872208"/>
                </a:moveTo>
                <a:lnTo>
                  <a:pt x="2520280" y="1872208"/>
                </a:lnTo>
                <a:lnTo>
                  <a:pt x="0" y="1872208"/>
                </a:lnTo>
                <a:close/>
                <a:moveTo>
                  <a:pt x="0" y="0"/>
                </a:moveTo>
                <a:lnTo>
                  <a:pt x="916" y="0"/>
                </a:lnTo>
                <a:lnTo>
                  <a:pt x="0" y="0"/>
                </a:lnTo>
                <a:close/>
              </a:path>
            </a:pathLst>
          </a:custGeom>
          <a:solidFill>
            <a:schemeClr val="bg1">
              <a:lumMod val="50000"/>
            </a:schemeClr>
          </a:solidFill>
          <a:ln w="3175" cap="sq">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spAutoFit/>
          </a:bodyPr>
          <a:lstStyle/>
          <a:p>
            <a:pPr marL="0" marR="0" lvl="0" indent="0" algn="l" defTabSz="866775" rtl="0" eaLnBrk="1" fontAlgn="base" latinLnBrk="0" hangingPunct="1">
              <a:lnSpc>
                <a:spcPct val="130000"/>
              </a:lnSpc>
              <a:spcBef>
                <a:spcPct val="0"/>
              </a:spcBef>
              <a:spcAft>
                <a:spcPct val="0"/>
              </a:spcAft>
              <a:buClrTx/>
              <a:buSzTx/>
              <a:buFontTx/>
              <a:buNone/>
              <a:tabLst/>
              <a:defRPr/>
            </a:pPr>
            <a:r>
              <a:rPr kumimoji="0" lang="zh-CN" altLang="en-US" sz="2800" b="0" i="0" u="none" strike="noStrike" kern="1200" cap="none" spc="0" normalizeH="0" baseline="0" noProof="0">
                <a:ln>
                  <a:noFill/>
                </a:ln>
                <a:solidFill>
                  <a:srgbClr val="000000"/>
                </a:solidFill>
                <a:effectLst/>
                <a:uLnTx/>
                <a:uFillTx/>
                <a:latin typeface="Arial" panose="020B0604020202090204" pitchFamily="34" charset="0"/>
                <a:ea typeface="微软雅黑" panose="020B0503020204020204" pitchFamily="34" charset="-122"/>
                <a:cs typeface="+mn-cs"/>
                <a:sym typeface="Arial" panose="020B0604020202090204" pitchFamily="34" charset="0"/>
              </a:rPr>
              <a:t>民法典在实施过程中应当怎么做？</a:t>
            </a:r>
          </a:p>
        </p:txBody>
      </p:sp>
      <p:sp>
        <p:nvSpPr>
          <p:cNvPr id="3" name="左大括号 2"/>
          <p:cNvSpPr/>
          <p:nvPr/>
        </p:nvSpPr>
        <p:spPr>
          <a:xfrm>
            <a:off x="1930400" y="1106170"/>
            <a:ext cx="200025" cy="2799715"/>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4" name="文本框 3"/>
          <p:cNvSpPr txBox="1"/>
          <p:nvPr/>
        </p:nvSpPr>
        <p:spPr>
          <a:xfrm>
            <a:off x="2130425" y="793750"/>
            <a:ext cx="9784715" cy="3599815"/>
          </a:xfrm>
          <a:prstGeom prst="rect">
            <a:avLst/>
          </a:prstGeom>
          <a:noFill/>
        </p:spPr>
        <p:txBody>
          <a:bodyPr wrap="square" rtlCol="0">
            <a:spAutoFit/>
          </a:bodyPr>
          <a:lstStyle/>
          <a:p>
            <a:pPr marL="342900" marR="0" lvl="0" indent="-342900" algn="l" defTabSz="914400" rtl="0" eaLnBrk="1" fontAlgn="auto" latinLnBrk="0" hangingPunct="1">
              <a:lnSpc>
                <a:spcPct val="150000"/>
              </a:lnSpc>
              <a:spcBef>
                <a:spcPts val="0"/>
              </a:spcBef>
              <a:spcAft>
                <a:spcPts val="0"/>
              </a:spcAft>
              <a:buClrTx/>
              <a:buSzTx/>
              <a:buFont typeface="+mj-ea"/>
              <a:buAutoNum type="circleNumDbPlain"/>
              <a:tabLst/>
              <a:defRPr/>
            </a:pPr>
            <a:r>
              <a:rPr kumimoji="0" lang="zh-CN" altLang="en-US" sz="2000" b="0" i="0" u="none" strike="noStrike" kern="1200" cap="none" spc="0" normalizeH="0" baseline="0" noProof="0">
                <a:ln>
                  <a:noFill/>
                </a:ln>
                <a:solidFill>
                  <a:srgbClr val="000000"/>
                </a:solidFill>
                <a:effectLst/>
                <a:uLnTx/>
                <a:uFillTx/>
                <a:latin typeface="楷体" charset="0"/>
                <a:ea typeface="楷体" charset="0"/>
                <a:cs typeface="楷体" charset="0"/>
                <a:sym typeface="+mn-ea"/>
              </a:rPr>
              <a:t>正式确立了数据与网络虚拟财产两种新型财产权利</a:t>
            </a:r>
          </a:p>
          <a:p>
            <a:pPr marL="342900" marR="0" lvl="0" indent="-342900" algn="l" defTabSz="914400" rtl="0" eaLnBrk="1" fontAlgn="auto" latinLnBrk="0" hangingPunct="1">
              <a:lnSpc>
                <a:spcPct val="150000"/>
              </a:lnSpc>
              <a:spcBef>
                <a:spcPts val="0"/>
              </a:spcBef>
              <a:spcAft>
                <a:spcPts val="0"/>
              </a:spcAft>
              <a:buClrTx/>
              <a:buSzTx/>
              <a:buFont typeface="+mj-ea"/>
              <a:buAutoNum type="circleNumDbPlain"/>
              <a:tabLst/>
              <a:defRPr/>
            </a:pPr>
            <a:r>
              <a:rPr kumimoji="0" lang="zh-CN" altLang="en-US" sz="2000" b="0" i="0" u="none" strike="noStrike" kern="1200" cap="none" spc="0" normalizeH="0" baseline="0" noProof="0">
                <a:ln>
                  <a:noFill/>
                </a:ln>
                <a:solidFill>
                  <a:srgbClr val="000000"/>
                </a:solidFill>
                <a:effectLst/>
                <a:uLnTx/>
                <a:uFillTx/>
                <a:latin typeface="楷体" charset="0"/>
                <a:ea typeface="楷体" charset="0"/>
                <a:cs typeface="楷体" charset="0"/>
                <a:sym typeface="+mn-ea"/>
              </a:rPr>
              <a:t>确立了个人信息与隐私权的二元保护机制</a:t>
            </a:r>
          </a:p>
          <a:p>
            <a:pPr marL="342900" marR="0" lvl="0" indent="-342900" algn="l" defTabSz="914400" rtl="0" eaLnBrk="1" fontAlgn="auto" latinLnBrk="0" hangingPunct="1">
              <a:lnSpc>
                <a:spcPct val="150000"/>
              </a:lnSpc>
              <a:spcBef>
                <a:spcPts val="0"/>
              </a:spcBef>
              <a:spcAft>
                <a:spcPts val="0"/>
              </a:spcAft>
              <a:buClrTx/>
              <a:buSzTx/>
              <a:buFont typeface="+mj-ea"/>
              <a:buAutoNum type="circleNumDbPlain"/>
              <a:tabLst/>
              <a:defRPr/>
            </a:pPr>
            <a:r>
              <a:rPr kumimoji="0" lang="zh-CN" altLang="en-US" sz="2000" b="0" i="0" u="none" strike="noStrike" kern="1200" cap="none" spc="0" normalizeH="0" baseline="0" noProof="0">
                <a:ln>
                  <a:noFill/>
                </a:ln>
                <a:solidFill>
                  <a:srgbClr val="000000"/>
                </a:solidFill>
                <a:effectLst/>
                <a:uLnTx/>
                <a:uFillTx/>
                <a:latin typeface="楷体" charset="0"/>
                <a:ea typeface="楷体" charset="0"/>
                <a:cs typeface="楷体" charset="0"/>
                <a:sym typeface="+mn-ea"/>
              </a:rPr>
              <a:t>对于信息技术所发展的新交易模式予以承认并进行相应的规范</a:t>
            </a:r>
          </a:p>
          <a:p>
            <a:pPr marL="342900" marR="0" lvl="0" indent="-342900" algn="l" defTabSz="914400" rtl="0" eaLnBrk="1" fontAlgn="auto" latinLnBrk="0" hangingPunct="1">
              <a:lnSpc>
                <a:spcPct val="150000"/>
              </a:lnSpc>
              <a:spcBef>
                <a:spcPts val="0"/>
              </a:spcBef>
              <a:spcAft>
                <a:spcPts val="0"/>
              </a:spcAft>
              <a:buClrTx/>
              <a:buSzTx/>
              <a:buFont typeface="+mj-ea"/>
              <a:buAutoNum type="circleNumDbPlain"/>
              <a:tabLst/>
              <a:defRPr/>
            </a:pPr>
            <a:r>
              <a:rPr kumimoji="0" lang="zh-CN" altLang="en-US" sz="2000" b="0" i="0" u="none" strike="noStrike" kern="1200" cap="none" spc="0" normalizeH="0" baseline="0" noProof="0">
                <a:ln>
                  <a:noFill/>
                </a:ln>
                <a:solidFill>
                  <a:srgbClr val="000000"/>
                </a:solidFill>
                <a:effectLst/>
                <a:uLnTx/>
                <a:uFillTx/>
                <a:latin typeface="楷体" charset="0"/>
                <a:ea typeface="楷体" charset="0"/>
                <a:cs typeface="楷体" charset="0"/>
                <a:sym typeface="+mn-ea"/>
              </a:rPr>
              <a:t>增设知识产权侵权的惩罚性赔偿制度，加大知识产权保护力度</a:t>
            </a:r>
          </a:p>
          <a:p>
            <a:pPr marL="342900" marR="0" lvl="0" indent="-342900" algn="l" defTabSz="914400" rtl="0" eaLnBrk="1" fontAlgn="auto" latinLnBrk="0" hangingPunct="1">
              <a:lnSpc>
                <a:spcPct val="150000"/>
              </a:lnSpc>
              <a:spcBef>
                <a:spcPts val="0"/>
              </a:spcBef>
              <a:spcAft>
                <a:spcPts val="0"/>
              </a:spcAft>
              <a:buClrTx/>
              <a:buSzTx/>
              <a:buFont typeface="+mj-ea"/>
              <a:buAutoNum type="circleNumDbPlain"/>
              <a:tabLst/>
              <a:defRPr/>
            </a:pPr>
            <a:r>
              <a:rPr kumimoji="0" lang="zh-CN" altLang="en-US" sz="2000" b="0" i="0" u="none" strike="noStrike" kern="1200" cap="none" spc="0" normalizeH="0" baseline="0" noProof="0">
                <a:ln>
                  <a:noFill/>
                </a:ln>
                <a:solidFill>
                  <a:srgbClr val="000000"/>
                </a:solidFill>
                <a:effectLst/>
                <a:uLnTx/>
                <a:uFillTx/>
                <a:latin typeface="楷体" charset="0"/>
                <a:ea typeface="楷体" charset="0"/>
                <a:cs typeface="楷体" charset="0"/>
                <a:sym typeface="+mn-ea"/>
              </a:rPr>
              <a:t>通过完善技术合同促进科学技术的研发与技术成果的转化</a:t>
            </a:r>
          </a:p>
          <a:p>
            <a:pPr marL="342900" marR="0" lvl="0" indent="-342900" algn="l" defTabSz="914400" rtl="0" eaLnBrk="1" fontAlgn="auto" latinLnBrk="0" hangingPunct="1">
              <a:lnSpc>
                <a:spcPct val="150000"/>
              </a:lnSpc>
              <a:spcBef>
                <a:spcPts val="0"/>
              </a:spcBef>
              <a:spcAft>
                <a:spcPts val="0"/>
              </a:spcAft>
              <a:buClrTx/>
              <a:buSzTx/>
              <a:buFont typeface="+mj-ea"/>
              <a:buAutoNum type="circleNumDbPlain"/>
              <a:tabLst/>
              <a:defRPr/>
            </a:pPr>
            <a:r>
              <a:rPr kumimoji="0" lang="zh-CN" altLang="en-US" sz="2000" b="0" i="0" u="none" strike="noStrike" kern="1200" cap="none" spc="0" normalizeH="0" baseline="0" noProof="0">
                <a:ln>
                  <a:noFill/>
                </a:ln>
                <a:solidFill>
                  <a:srgbClr val="000000"/>
                </a:solidFill>
                <a:effectLst/>
                <a:uLnTx/>
                <a:uFillTx/>
                <a:latin typeface="楷体" charset="0"/>
                <a:ea typeface="楷体" charset="0"/>
                <a:cs typeface="楷体" charset="0"/>
                <a:sym typeface="+mn-ea"/>
              </a:rPr>
              <a:t>完善网络侵权“避风港原则”，促进互联网健康发展</a:t>
            </a:r>
          </a:p>
          <a:p>
            <a:pPr marL="342900" marR="0" lvl="0" indent="-342900" algn="l" defTabSz="914400" rtl="0" eaLnBrk="1" fontAlgn="auto" latinLnBrk="0" hangingPunct="1">
              <a:lnSpc>
                <a:spcPct val="150000"/>
              </a:lnSpc>
              <a:spcBef>
                <a:spcPts val="0"/>
              </a:spcBef>
              <a:spcAft>
                <a:spcPts val="0"/>
              </a:spcAft>
              <a:buClrTx/>
              <a:buSzTx/>
              <a:buFont typeface="+mj-ea"/>
              <a:buAutoNum type="circleNumDbPlain"/>
              <a:tabLst/>
              <a:defRPr/>
            </a:pPr>
            <a:r>
              <a:rPr kumimoji="0" lang="zh-CN" altLang="en-US" sz="2000" b="0" i="0" u="none" strike="noStrike" kern="1200" cap="none" spc="0" normalizeH="0" baseline="0" noProof="0">
                <a:ln>
                  <a:noFill/>
                </a:ln>
                <a:solidFill>
                  <a:srgbClr val="000000"/>
                </a:solidFill>
                <a:effectLst/>
                <a:uLnTx/>
                <a:uFillTx/>
                <a:latin typeface="楷体" charset="0"/>
                <a:ea typeface="楷体" charset="0"/>
                <a:cs typeface="楷体" charset="0"/>
                <a:sym typeface="+mn-ea"/>
              </a:rPr>
              <a:t>敬畏生命伦理，确保生命科学的正确发展方向</a:t>
            </a: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a:p>
            <a:pPr marL="0" marR="0" lvl="0" indent="0" algn="l" defTabSz="914400" rtl="0" eaLnBrk="1" fontAlgn="auto" latinLnBrk="0" hangingPunct="1">
              <a:lnSpc>
                <a:spcPct val="100000"/>
              </a:lnSpc>
              <a:spcBef>
                <a:spcPts val="0"/>
              </a:spcBef>
              <a:spcAft>
                <a:spcPts val="0"/>
              </a:spcAft>
              <a:buClrTx/>
              <a:buSzTx/>
              <a:buFont typeface="+mj-ea"/>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5" name="左大括号 4"/>
          <p:cNvSpPr/>
          <p:nvPr/>
        </p:nvSpPr>
        <p:spPr>
          <a:xfrm>
            <a:off x="1930400" y="5186680"/>
            <a:ext cx="276860" cy="1214120"/>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6" name="文本框 5"/>
          <p:cNvSpPr txBox="1"/>
          <p:nvPr/>
        </p:nvSpPr>
        <p:spPr>
          <a:xfrm>
            <a:off x="2233295" y="4843145"/>
            <a:ext cx="9578975" cy="1938020"/>
          </a:xfrm>
          <a:prstGeom prst="rect">
            <a:avLst/>
          </a:prstGeom>
          <a:noFill/>
        </p:spPr>
        <p:txBody>
          <a:bodyPr wrap="square" rtlCol="0">
            <a:spAutoFit/>
          </a:bodyPr>
          <a:lstStyle/>
          <a:p>
            <a:pPr marL="342900" marR="0" lvl="0" indent="-342900" algn="l" defTabSz="914400" rtl="0" eaLnBrk="1" fontAlgn="auto" latinLnBrk="0" hangingPunct="1">
              <a:lnSpc>
                <a:spcPct val="150000"/>
              </a:lnSpc>
              <a:spcBef>
                <a:spcPts val="0"/>
              </a:spcBef>
              <a:spcAft>
                <a:spcPts val="0"/>
              </a:spcAft>
              <a:buClrTx/>
              <a:buSzTx/>
              <a:buFont typeface="+mj-ea"/>
              <a:buAutoNum type="circleNumDbPlain"/>
              <a:tabLst/>
              <a:defRPr/>
            </a:pPr>
            <a:r>
              <a:rPr kumimoji="0" lang="zh-CN" altLang="en-US" sz="2000" b="0" i="0" u="none" strike="noStrike" kern="1200" cap="none" spc="0" normalizeH="0" baseline="0" noProof="0">
                <a:ln>
                  <a:noFill/>
                </a:ln>
                <a:solidFill>
                  <a:srgbClr val="000000"/>
                </a:solidFill>
                <a:effectLst/>
                <a:uLnTx/>
                <a:uFillTx/>
                <a:latin typeface="楷体" charset="0"/>
                <a:ea typeface="楷体" charset="0"/>
                <a:cs typeface="+mn-cs"/>
                <a:sym typeface="+mn-ea"/>
              </a:rPr>
              <a:t>要求更加准确的界定政府市场关系，更加严格的保障市场在科技创新资源配置中发挥决定性作用。</a:t>
            </a:r>
          </a:p>
          <a:p>
            <a:pPr marL="342900" marR="0" lvl="0" indent="-342900" algn="l" defTabSz="914400" rtl="0" eaLnBrk="1" fontAlgn="auto" latinLnBrk="0" hangingPunct="1">
              <a:lnSpc>
                <a:spcPct val="150000"/>
              </a:lnSpc>
              <a:spcBef>
                <a:spcPts val="0"/>
              </a:spcBef>
              <a:spcAft>
                <a:spcPts val="0"/>
              </a:spcAft>
              <a:buClrTx/>
              <a:buSzTx/>
              <a:buFont typeface="+mj-ea"/>
              <a:buAutoNum type="circleNumDbPlain"/>
              <a:tabLst/>
              <a:defRPr/>
            </a:pPr>
            <a:r>
              <a:rPr kumimoji="0" lang="zh-CN" altLang="en-US" sz="2000" b="0" i="0" u="none" strike="noStrike" kern="1200" cap="none" spc="0" normalizeH="0" baseline="0" noProof="0">
                <a:ln>
                  <a:noFill/>
                </a:ln>
                <a:solidFill>
                  <a:srgbClr val="000000"/>
                </a:solidFill>
                <a:effectLst/>
                <a:uLnTx/>
                <a:uFillTx/>
                <a:latin typeface="楷体" charset="0"/>
                <a:ea typeface="楷体" charset="0"/>
                <a:cs typeface="+mn-cs"/>
                <a:sym typeface="+mn-ea"/>
              </a:rPr>
              <a:t>要求更加平等的对待各类创新主体，更加切实的保护各类合法权益。</a:t>
            </a:r>
          </a:p>
          <a:p>
            <a:pPr marL="342900" marR="0" lvl="0" indent="-342900" algn="l" defTabSz="914400" rtl="0" eaLnBrk="1" fontAlgn="auto" latinLnBrk="0" hangingPunct="1">
              <a:lnSpc>
                <a:spcPct val="150000"/>
              </a:lnSpc>
              <a:spcBef>
                <a:spcPts val="0"/>
              </a:spcBef>
              <a:spcAft>
                <a:spcPts val="0"/>
              </a:spcAft>
              <a:buClrTx/>
              <a:buSzTx/>
              <a:buFont typeface="+mj-ea"/>
              <a:buAutoNum type="circleNumDbPlain"/>
              <a:tabLst/>
              <a:defRPr/>
            </a:pPr>
            <a:r>
              <a:rPr kumimoji="0" lang="zh-CN" altLang="en-US" sz="2000" b="0" i="0" u="none" strike="noStrike" kern="1200" cap="none" spc="0" normalizeH="0" baseline="0" noProof="0">
                <a:ln>
                  <a:noFill/>
                </a:ln>
                <a:solidFill>
                  <a:srgbClr val="000000"/>
                </a:solidFill>
                <a:effectLst/>
                <a:uLnTx/>
                <a:uFillTx/>
                <a:latin typeface="楷体" charset="0"/>
                <a:ea typeface="楷体" charset="0"/>
                <a:cs typeface="+mn-cs"/>
                <a:sym typeface="+mn-ea"/>
              </a:rPr>
              <a:t>要求更加前瞻性的探索和实现新兴技术法律治理的规则创新。</a:t>
            </a:r>
          </a:p>
        </p:txBody>
      </p:sp>
    </p:spTree>
    <p:extLst>
      <p:ext uri="{BB962C8B-B14F-4D97-AF65-F5344CB8AC3E}">
        <p14:creationId xmlns:p14="http://schemas.microsoft.com/office/powerpoint/2010/main" val="3992334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6" presetClass="entr" presetSubtype="0" fill="hold" grpId="0" nodeType="afterEffect">
                                  <p:stCondLst>
                                    <p:cond delay="0"/>
                                  </p:stCondLst>
                                  <p:iterate type="lt">
                                    <p:tmPct val="10000"/>
                                  </p:iterate>
                                  <p:childTnLst>
                                    <p:set>
                                      <p:cBhvr>
                                        <p:cTn id="6" dur="1" fill="hold">
                                          <p:stCondLst>
                                            <p:cond delay="0"/>
                                          </p:stCondLst>
                                        </p:cTn>
                                        <p:tgtEl>
                                          <p:spTgt spid="18"/>
                                        </p:tgtEl>
                                        <p:attrNameLst>
                                          <p:attrName>style.visibility</p:attrName>
                                        </p:attrNameLst>
                                      </p:cBhvr>
                                      <p:to>
                                        <p:strVal val="visible"/>
                                      </p:to>
                                    </p:set>
                                    <p:anim by="(-#ppt_w*2)" calcmode="lin" valueType="num">
                                      <p:cBhvr rctx="PPT">
                                        <p:cTn id="7" dur="500" autoRev="1" fill="hold">
                                          <p:stCondLst>
                                            <p:cond delay="0"/>
                                          </p:stCondLst>
                                        </p:cTn>
                                        <p:tgtEl>
                                          <p:spTgt spid="18"/>
                                        </p:tgtEl>
                                        <p:attrNameLst>
                                          <p:attrName>ppt_w</p:attrName>
                                        </p:attrNameLst>
                                      </p:cBhvr>
                                    </p:anim>
                                    <p:anim by="(#ppt_w*0.50)" calcmode="lin" valueType="num">
                                      <p:cBhvr>
                                        <p:cTn id="8" dur="500" decel="50000" autoRev="1" fill="hold">
                                          <p:stCondLst>
                                            <p:cond delay="0"/>
                                          </p:stCondLst>
                                        </p:cTn>
                                        <p:tgtEl>
                                          <p:spTgt spid="18"/>
                                        </p:tgtEl>
                                        <p:attrNameLst>
                                          <p:attrName>ppt_x</p:attrName>
                                        </p:attrNameLst>
                                      </p:cBhvr>
                                    </p:anim>
                                    <p:anim from="(-#ppt_h/2)" to="(#ppt_y)" calcmode="lin" valueType="num">
                                      <p:cBhvr>
                                        <p:cTn id="9" dur="1000" fill="hold">
                                          <p:stCondLst>
                                            <p:cond delay="0"/>
                                          </p:stCondLst>
                                        </p:cTn>
                                        <p:tgtEl>
                                          <p:spTgt spid="18"/>
                                        </p:tgtEl>
                                        <p:attrNameLst>
                                          <p:attrName>ppt_y</p:attrName>
                                        </p:attrNameLst>
                                      </p:cBhvr>
                                    </p:anim>
                                    <p:animRot by="21600000">
                                      <p:cBhvr>
                                        <p:cTn id="10" dur="1000" fill="hold">
                                          <p:stCondLst>
                                            <p:cond delay="0"/>
                                          </p:stCondLst>
                                        </p:cTn>
                                        <p:tgtEl>
                                          <p:spTgt spid="18"/>
                                        </p:tgtEl>
                                        <p:attrNameLst>
                                          <p:attrName>r</p:attrName>
                                        </p:attrNameLst>
                                      </p:cBhvr>
                                    </p:animRot>
                                  </p:childTnLst>
                                </p:cTn>
                              </p:par>
                            </p:childTnLst>
                          </p:cTn>
                        </p:par>
                        <p:par>
                          <p:cTn id="11" fill="hold">
                            <p:stCondLst>
                              <p:cond delay="1100"/>
                            </p:stCondLst>
                            <p:childTnLst>
                              <p:par>
                                <p:cTn id="12" presetID="56" presetClass="entr" presetSubtype="0" fill="hold" grpId="0" nodeType="afterEffect">
                                  <p:stCondLst>
                                    <p:cond delay="0"/>
                                  </p:stCondLst>
                                  <p:iterate type="lt">
                                    <p:tmPct val="10000"/>
                                  </p:iterate>
                                  <p:childTnLst>
                                    <p:set>
                                      <p:cBhvr>
                                        <p:cTn id="13" dur="1" fill="hold">
                                          <p:stCondLst>
                                            <p:cond delay="0"/>
                                          </p:stCondLst>
                                        </p:cTn>
                                        <p:tgtEl>
                                          <p:spTgt spid="19"/>
                                        </p:tgtEl>
                                        <p:attrNameLst>
                                          <p:attrName>style.visibility</p:attrName>
                                        </p:attrNameLst>
                                      </p:cBhvr>
                                      <p:to>
                                        <p:strVal val="visible"/>
                                      </p:to>
                                    </p:set>
                                    <p:anim by="(-#ppt_w*2)" calcmode="lin" valueType="num">
                                      <p:cBhvr rctx="PPT">
                                        <p:cTn id="14" dur="500" autoRev="1" fill="hold">
                                          <p:stCondLst>
                                            <p:cond delay="0"/>
                                          </p:stCondLst>
                                        </p:cTn>
                                        <p:tgtEl>
                                          <p:spTgt spid="19"/>
                                        </p:tgtEl>
                                        <p:attrNameLst>
                                          <p:attrName>ppt_w</p:attrName>
                                        </p:attrNameLst>
                                      </p:cBhvr>
                                    </p:anim>
                                    <p:anim by="(#ppt_w*0.50)" calcmode="lin" valueType="num">
                                      <p:cBhvr>
                                        <p:cTn id="15" dur="500" decel="50000" autoRev="1" fill="hold">
                                          <p:stCondLst>
                                            <p:cond delay="0"/>
                                          </p:stCondLst>
                                        </p:cTn>
                                        <p:tgtEl>
                                          <p:spTgt spid="19"/>
                                        </p:tgtEl>
                                        <p:attrNameLst>
                                          <p:attrName>ppt_x</p:attrName>
                                        </p:attrNameLst>
                                      </p:cBhvr>
                                    </p:anim>
                                    <p:anim from="(-#ppt_h/2)" to="(#ppt_y)" calcmode="lin" valueType="num">
                                      <p:cBhvr>
                                        <p:cTn id="16" dur="1000" fill="hold">
                                          <p:stCondLst>
                                            <p:cond delay="0"/>
                                          </p:stCondLst>
                                        </p:cTn>
                                        <p:tgtEl>
                                          <p:spTgt spid="19"/>
                                        </p:tgtEl>
                                        <p:attrNameLst>
                                          <p:attrName>ppt_y</p:attrName>
                                        </p:attrNameLst>
                                      </p:cBhvr>
                                    </p:anim>
                                    <p:animRot by="21600000">
                                      <p:cBhvr>
                                        <p:cTn id="17" dur="1000" fill="hold">
                                          <p:stCondLst>
                                            <p:cond delay="0"/>
                                          </p:stCondLst>
                                        </p:cTn>
                                        <p:tgtEl>
                                          <p:spTgt spid="19"/>
                                        </p:tgtEl>
                                        <p:attrNameLst>
                                          <p:attrName>r</p:attrName>
                                        </p:attrNameLst>
                                      </p:cBhvr>
                                    </p:animRot>
                                  </p:childTnLst>
                                </p:cTn>
                              </p:par>
                            </p:childTnLst>
                          </p:cTn>
                        </p:par>
                        <p:par>
                          <p:cTn id="18" fill="hold">
                            <p:stCondLst>
                              <p:cond delay="2800"/>
                            </p:stCondLst>
                            <p:childTnLst>
                              <p:par>
                                <p:cTn id="19" presetID="53" presetClass="entr" presetSubtype="16" fill="hold" grpId="0" nodeType="afterEffect">
                                  <p:stCondLst>
                                    <p:cond delay="0"/>
                                  </p:stCondLst>
                                  <p:childTnLst>
                                    <p:set>
                                      <p:cBhvr>
                                        <p:cTn id="20" dur="1" fill="hold">
                                          <p:stCondLst>
                                            <p:cond delay="0"/>
                                          </p:stCondLst>
                                        </p:cTn>
                                        <p:tgtEl>
                                          <p:spTgt spid="20"/>
                                        </p:tgtEl>
                                        <p:attrNameLst>
                                          <p:attrName>style.visibility</p:attrName>
                                        </p:attrNameLst>
                                      </p:cBhvr>
                                      <p:to>
                                        <p:strVal val="visible"/>
                                      </p:to>
                                    </p:set>
                                    <p:anim calcmode="lin" valueType="num">
                                      <p:cBhvr>
                                        <p:cTn id="21" dur="500" fill="hold"/>
                                        <p:tgtEl>
                                          <p:spTgt spid="20"/>
                                        </p:tgtEl>
                                        <p:attrNameLst>
                                          <p:attrName>ppt_w</p:attrName>
                                        </p:attrNameLst>
                                      </p:cBhvr>
                                      <p:tavLst>
                                        <p:tav tm="0">
                                          <p:val>
                                            <p:fltVal val="0"/>
                                          </p:val>
                                        </p:tav>
                                        <p:tav tm="100000">
                                          <p:val>
                                            <p:strVal val="#ppt_w"/>
                                          </p:val>
                                        </p:tav>
                                      </p:tavLst>
                                    </p:anim>
                                    <p:anim calcmode="lin" valueType="num">
                                      <p:cBhvr>
                                        <p:cTn id="22" dur="500" fill="hold"/>
                                        <p:tgtEl>
                                          <p:spTgt spid="20"/>
                                        </p:tgtEl>
                                        <p:attrNameLst>
                                          <p:attrName>ppt_h</p:attrName>
                                        </p:attrNameLst>
                                      </p:cBhvr>
                                      <p:tavLst>
                                        <p:tav tm="0">
                                          <p:val>
                                            <p:fltVal val="0"/>
                                          </p:val>
                                        </p:tav>
                                        <p:tav tm="100000">
                                          <p:val>
                                            <p:strVal val="#ppt_h"/>
                                          </p:val>
                                        </p:tav>
                                      </p:tavLst>
                                    </p:anim>
                                    <p:animEffect transition="in" filter="fade">
                                      <p:cBhvr>
                                        <p:cTn id="23" dur="500"/>
                                        <p:tgtEl>
                                          <p:spTgt spid="20"/>
                                        </p:tgtEl>
                                      </p:cBhvr>
                                    </p:animEffect>
                                  </p:childTnLst>
                                </p:cTn>
                              </p:par>
                            </p:childTnLst>
                          </p:cTn>
                        </p:par>
                        <p:par>
                          <p:cTn id="24" fill="hold">
                            <p:stCondLst>
                              <p:cond delay="3300"/>
                            </p:stCondLst>
                            <p:childTnLst>
                              <p:par>
                                <p:cTn id="25" presetID="53" presetClass="entr" presetSubtype="16" fill="hold" grpId="0" nodeType="afterEffect">
                                  <p:stCondLst>
                                    <p:cond delay="0"/>
                                  </p:stCondLst>
                                  <p:childTnLst>
                                    <p:set>
                                      <p:cBhvr>
                                        <p:cTn id="26" dur="1" fill="hold">
                                          <p:stCondLst>
                                            <p:cond delay="0"/>
                                          </p:stCondLst>
                                        </p:cTn>
                                        <p:tgtEl>
                                          <p:spTgt spid="24"/>
                                        </p:tgtEl>
                                        <p:attrNameLst>
                                          <p:attrName>style.visibility</p:attrName>
                                        </p:attrNameLst>
                                      </p:cBhvr>
                                      <p:to>
                                        <p:strVal val="visible"/>
                                      </p:to>
                                    </p:set>
                                    <p:anim calcmode="lin" valueType="num">
                                      <p:cBhvr>
                                        <p:cTn id="27" dur="500" fill="hold"/>
                                        <p:tgtEl>
                                          <p:spTgt spid="24"/>
                                        </p:tgtEl>
                                        <p:attrNameLst>
                                          <p:attrName>ppt_w</p:attrName>
                                        </p:attrNameLst>
                                      </p:cBhvr>
                                      <p:tavLst>
                                        <p:tav tm="0">
                                          <p:val>
                                            <p:fltVal val="0"/>
                                          </p:val>
                                        </p:tav>
                                        <p:tav tm="100000">
                                          <p:val>
                                            <p:strVal val="#ppt_w"/>
                                          </p:val>
                                        </p:tav>
                                      </p:tavLst>
                                    </p:anim>
                                    <p:anim calcmode="lin" valueType="num">
                                      <p:cBhvr>
                                        <p:cTn id="28" dur="500" fill="hold"/>
                                        <p:tgtEl>
                                          <p:spTgt spid="24"/>
                                        </p:tgtEl>
                                        <p:attrNameLst>
                                          <p:attrName>ppt_h</p:attrName>
                                        </p:attrNameLst>
                                      </p:cBhvr>
                                      <p:tavLst>
                                        <p:tav tm="0">
                                          <p:val>
                                            <p:fltVal val="0"/>
                                          </p:val>
                                        </p:tav>
                                        <p:tav tm="100000">
                                          <p:val>
                                            <p:strVal val="#ppt_h"/>
                                          </p:val>
                                        </p:tav>
                                      </p:tavLst>
                                    </p:anim>
                                    <p:animEffect transition="in" filter="fade">
                                      <p:cBhvr>
                                        <p:cTn id="29" dur="500"/>
                                        <p:tgtEl>
                                          <p:spTgt spid="24"/>
                                        </p:tgtEl>
                                      </p:cBhvr>
                                    </p:animEffect>
                                  </p:childTnLst>
                                </p:cTn>
                              </p:par>
                            </p:childTnLst>
                          </p:cTn>
                        </p:par>
                        <p:par>
                          <p:cTn id="30" fill="hold">
                            <p:stCondLst>
                              <p:cond delay="3800"/>
                            </p:stCondLst>
                            <p:childTnLst>
                              <p:par>
                                <p:cTn id="31" presetID="22" presetClass="entr" presetSubtype="4" fill="hold" grpId="0" nodeType="afterEffect">
                                  <p:stCondLst>
                                    <p:cond delay="0"/>
                                  </p:stCondLst>
                                  <p:childTnLst>
                                    <p:set>
                                      <p:cBhvr>
                                        <p:cTn id="32" dur="1" fill="hold">
                                          <p:stCondLst>
                                            <p:cond delay="0"/>
                                          </p:stCondLst>
                                        </p:cTn>
                                        <p:tgtEl>
                                          <p:spTgt spid="21"/>
                                        </p:tgtEl>
                                        <p:attrNameLst>
                                          <p:attrName>style.visibility</p:attrName>
                                        </p:attrNameLst>
                                      </p:cBhvr>
                                      <p:to>
                                        <p:strVal val="visible"/>
                                      </p:to>
                                    </p:set>
                                    <p:animEffect transition="in" filter="wipe(down)">
                                      <p:cBhvr>
                                        <p:cTn id="33" dur="500"/>
                                        <p:tgtEl>
                                          <p:spTgt spid="21"/>
                                        </p:tgtEl>
                                      </p:cBhvr>
                                    </p:animEffect>
                                  </p:childTnLst>
                                </p:cTn>
                              </p:par>
                            </p:childTnLst>
                          </p:cTn>
                        </p:par>
                        <p:par>
                          <p:cTn id="34" fill="hold">
                            <p:stCondLst>
                              <p:cond delay="4300"/>
                            </p:stCondLst>
                            <p:childTnLst>
                              <p:par>
                                <p:cTn id="35" presetID="22" presetClass="entr" presetSubtype="4" fill="hold" grpId="0" nodeType="afterEffect">
                                  <p:stCondLst>
                                    <p:cond delay="0"/>
                                  </p:stCondLst>
                                  <p:childTnLst>
                                    <p:set>
                                      <p:cBhvr>
                                        <p:cTn id="36" dur="1" fill="hold">
                                          <p:stCondLst>
                                            <p:cond delay="0"/>
                                          </p:stCondLst>
                                        </p:cTn>
                                        <p:tgtEl>
                                          <p:spTgt spid="25"/>
                                        </p:tgtEl>
                                        <p:attrNameLst>
                                          <p:attrName>style.visibility</p:attrName>
                                        </p:attrNameLst>
                                      </p:cBhvr>
                                      <p:to>
                                        <p:strVal val="visible"/>
                                      </p:to>
                                    </p:set>
                                    <p:animEffect transition="in" filter="wipe(down)">
                                      <p:cBhvr>
                                        <p:cTn id="3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0" grpId="0" bldLvl="0" animBg="1"/>
      <p:bldP spid="21" grpId="0" bldLvl="0" animBg="1"/>
      <p:bldP spid="24" grpId="0" bldLvl="0" animBg="1"/>
      <p:bldP spid="25" grpId="0" bldLvl="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603058"/>
            <a:ext cx="9144000" cy="2387600"/>
          </a:xfrm>
        </p:spPr>
        <p:txBody>
          <a:bodyPr/>
          <a:lstStyle/>
          <a:p>
            <a:r>
              <a:rPr lang="zh-CN" altLang="en-US" dirty="0">
                <a:solidFill>
                  <a:schemeClr val="tx1"/>
                </a:solidFill>
                <a:latin typeface="Arial" panose="020B0604020202090204" pitchFamily="34" charset="0"/>
                <a:ea typeface="微软雅黑" panose="020B0503020204020204" pitchFamily="34" charset="-122"/>
                <a:sym typeface="Arial" panose="020B0604020202090204" pitchFamily="34" charset="0"/>
              </a:rPr>
              <a:t>民法典如何回应科技创新的诉求？</a:t>
            </a:r>
          </a:p>
        </p:txBody>
      </p:sp>
    </p:spTree>
    <p:extLst>
      <p:ext uri="{BB962C8B-B14F-4D97-AF65-F5344CB8AC3E}">
        <p14:creationId xmlns:p14="http://schemas.microsoft.com/office/powerpoint/2010/main" val="39923005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259205"/>
          </a:xfrm>
        </p:spPr>
        <p:txBody>
          <a:bodyPr/>
          <a:lstStyle/>
          <a:p>
            <a:r>
              <a:rPr lang="en-US" altLang="zh-CN" sz="3200"/>
              <a:t>1</a:t>
            </a:r>
            <a:r>
              <a:rPr lang="zh-CN" altLang="en-US" sz="3200"/>
              <a:t>、正式确立了数据与网络虚拟财产两种新型财产权利</a:t>
            </a:r>
          </a:p>
        </p:txBody>
      </p:sp>
      <p:sp>
        <p:nvSpPr>
          <p:cNvPr id="3" name="内容占位符 2"/>
          <p:cNvSpPr>
            <a:spLocks noGrp="1"/>
          </p:cNvSpPr>
          <p:nvPr>
            <p:ph idx="1"/>
          </p:nvPr>
        </p:nvSpPr>
        <p:spPr/>
        <p:txBody>
          <a:bodyPr/>
          <a:lstStyle/>
          <a:p>
            <a:pPr>
              <a:lnSpc>
                <a:spcPct val="150000"/>
              </a:lnSpc>
            </a:pPr>
            <a:r>
              <a:rPr lang="zh-CN" altLang="en-US"/>
              <a:t>《民法典》第一百二十七条 </a:t>
            </a:r>
          </a:p>
          <a:p>
            <a:pPr marL="0" indent="0">
              <a:lnSpc>
                <a:spcPct val="150000"/>
              </a:lnSpc>
              <a:buNone/>
            </a:pPr>
            <a:r>
              <a:rPr lang="zh-CN" altLang="en-US"/>
              <a:t>     法律对</a:t>
            </a:r>
            <a:r>
              <a:rPr lang="zh-CN" altLang="en-US">
                <a:solidFill>
                  <a:srgbClr val="FF0000"/>
                </a:solidFill>
              </a:rPr>
              <a:t>数据</a:t>
            </a:r>
            <a:r>
              <a:rPr lang="zh-CN" altLang="en-US"/>
              <a:t>、</a:t>
            </a:r>
            <a:r>
              <a:rPr lang="zh-CN" altLang="en-US">
                <a:solidFill>
                  <a:srgbClr val="FF0000"/>
                </a:solidFill>
              </a:rPr>
              <a:t>网络虚拟财产</a:t>
            </a:r>
            <a:r>
              <a:rPr lang="zh-CN" altLang="en-US"/>
              <a:t>的保护</a:t>
            </a:r>
            <a:r>
              <a:rPr lang="zh-CN" altLang="en-US" u="sng"/>
              <a:t>有规定的，依照其规定</a:t>
            </a:r>
            <a:r>
              <a:rPr lang="zh-CN" altLang="en-US"/>
              <a:t>。</a:t>
            </a:r>
          </a:p>
          <a:p>
            <a:pPr marL="0" indent="0">
              <a:lnSpc>
                <a:spcPct val="150000"/>
              </a:lnSpc>
              <a:buNone/>
            </a:pPr>
            <a:endParaRPr lang="zh-CN" altLang="en-US"/>
          </a:p>
          <a:p>
            <a:pPr>
              <a:lnSpc>
                <a:spcPct val="150000"/>
              </a:lnSpc>
            </a:pPr>
            <a:r>
              <a:rPr lang="zh-CN" altLang="en-US"/>
              <a:t>数据：财产权利；作为商品在市场上流通</a:t>
            </a:r>
          </a:p>
          <a:p>
            <a:pPr>
              <a:lnSpc>
                <a:spcPct val="150000"/>
              </a:lnSpc>
            </a:pPr>
            <a:r>
              <a:rPr lang="zh-CN" altLang="en-US"/>
              <a:t>虚拟财产：财产权；可以作为交易对象</a:t>
            </a:r>
          </a:p>
        </p:txBody>
      </p:sp>
    </p:spTree>
    <p:extLst>
      <p:ext uri="{BB962C8B-B14F-4D97-AF65-F5344CB8AC3E}">
        <p14:creationId xmlns:p14="http://schemas.microsoft.com/office/powerpoint/2010/main" val="12581453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6"/>
            <a:ext cx="10515600" cy="1258888"/>
          </a:xfrm>
        </p:spPr>
        <p:txBody>
          <a:bodyPr/>
          <a:lstStyle/>
          <a:p>
            <a:r>
              <a:rPr lang="en-US" altLang="zh-CN" sz="3600"/>
              <a:t>2</a:t>
            </a:r>
            <a:r>
              <a:rPr lang="zh-CN" altLang="en-US" sz="3600"/>
              <a:t>、确立了个人信息与隐私权的二元保护机制</a:t>
            </a:r>
          </a:p>
        </p:txBody>
      </p:sp>
      <p:pic>
        <p:nvPicPr>
          <p:cNvPr id="4" name="内容占位符 3" descr="WX20211118-180524@2x"/>
          <p:cNvPicPr>
            <a:picLocks noGrp="1" noChangeAspect="1"/>
          </p:cNvPicPr>
          <p:nvPr>
            <p:ph idx="1"/>
          </p:nvPr>
        </p:nvPicPr>
        <p:blipFill>
          <a:blip r:embed="rId2"/>
          <a:stretch>
            <a:fillRect/>
          </a:stretch>
        </p:blipFill>
        <p:spPr>
          <a:xfrm>
            <a:off x="1075690" y="2273300"/>
            <a:ext cx="9831070" cy="2965450"/>
          </a:xfrm>
          <a:prstGeom prst="rect">
            <a:avLst/>
          </a:prstGeom>
        </p:spPr>
      </p:pic>
    </p:spTree>
    <p:extLst>
      <p:ext uri="{BB962C8B-B14F-4D97-AF65-F5344CB8AC3E}">
        <p14:creationId xmlns:p14="http://schemas.microsoft.com/office/powerpoint/2010/main" val="37826142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6"/>
            <a:ext cx="10515600" cy="1258888"/>
          </a:xfrm>
        </p:spPr>
        <p:txBody>
          <a:bodyPr/>
          <a:lstStyle/>
          <a:p>
            <a:r>
              <a:rPr lang="en-US" altLang="zh-CN" sz="3600"/>
              <a:t>2</a:t>
            </a:r>
            <a:r>
              <a:rPr lang="zh-CN" altLang="en-US" sz="3600"/>
              <a:t>、确立了个人信息与隐私权的二元保护机制</a:t>
            </a:r>
          </a:p>
        </p:txBody>
      </p:sp>
      <p:sp>
        <p:nvSpPr>
          <p:cNvPr id="3" name="内容占位符 2"/>
          <p:cNvSpPr>
            <a:spLocks noGrp="1"/>
          </p:cNvSpPr>
          <p:nvPr>
            <p:ph idx="1"/>
          </p:nvPr>
        </p:nvSpPr>
        <p:spPr/>
        <p:txBody>
          <a:bodyPr>
            <a:noAutofit/>
          </a:bodyPr>
          <a:lstStyle/>
          <a:p>
            <a:pPr marL="0" indent="0" algn="ctr">
              <a:buNone/>
            </a:pPr>
            <a:r>
              <a:rPr lang="zh-CN" altLang="en-US" sz="2400" b="1" dirty="0"/>
              <a:t>个人信息属于个人合法利益应当受到法律保护</a:t>
            </a:r>
          </a:p>
          <a:p>
            <a:r>
              <a:rPr lang="zh-CN" altLang="en-US" sz="2000" dirty="0"/>
              <a:t>《民法典》第一百一十一条 （总则编第五章）</a:t>
            </a:r>
          </a:p>
          <a:p>
            <a:pPr marL="0" indent="508000" fontAlgn="auto">
              <a:buNone/>
              <a:extLst>
                <a:ext uri="{35155182-B16C-46BC-9424-99874614C6A1}">
                  <wpsdc:indentchars xmlns:wpsdc="http://www.wps.cn/officeDocument/2017/drawingmlCustomData" xmlns="" val="200" checksum="282533468"/>
                </a:ext>
              </a:extLst>
            </a:pPr>
            <a:r>
              <a:rPr lang="zh-CN" altLang="en-US" sz="2000" dirty="0">
                <a:solidFill>
                  <a:srgbClr val="FF0000"/>
                </a:solidFill>
              </a:rPr>
              <a:t>自然人的个人信息受法律保护</a:t>
            </a:r>
            <a:r>
              <a:rPr lang="zh-CN" altLang="en-US" sz="2000" dirty="0"/>
              <a:t>。任何组织或者个人需要获取他人个人信息的，应当依法取得并确保信息安全，不得非法收集、使用、加工、传输他人个人信息，不得非法买卖、提供或者公开他人个人信息。</a:t>
            </a:r>
          </a:p>
          <a:p>
            <a:r>
              <a:rPr lang="zh-CN" altLang="en-US" sz="2000" dirty="0">
                <a:sym typeface="+mn-ea"/>
              </a:rPr>
              <a:t>《民法典》</a:t>
            </a:r>
            <a:r>
              <a:rPr lang="zh-CN" altLang="en-US" sz="2000" dirty="0"/>
              <a:t>第一千零三十四条（人格权编第六章——隐私权和个人信息保护）</a:t>
            </a:r>
          </a:p>
          <a:p>
            <a:pPr marL="0" indent="508000" fontAlgn="auto">
              <a:buNone/>
              <a:extLst>
                <a:ext uri="{35155182-B16C-46BC-9424-99874614C6A1}">
                  <wpsdc:indentchars xmlns:wpsdc="http://www.wps.cn/officeDocument/2017/drawingmlCustomData" xmlns="" val="200" checksum="282533468"/>
                </a:ext>
              </a:extLst>
            </a:pPr>
            <a:r>
              <a:rPr lang="zh-CN" altLang="en-US" sz="2000" dirty="0"/>
              <a:t>自然人的个人信息受法律保护。</a:t>
            </a:r>
          </a:p>
          <a:p>
            <a:pPr marL="0" indent="508000" fontAlgn="auto">
              <a:buNone/>
              <a:extLst>
                <a:ext uri="{35155182-B16C-46BC-9424-99874614C6A1}">
                  <wpsdc:indentchars xmlns:wpsdc="http://www.wps.cn/officeDocument/2017/drawingmlCustomData" xmlns="" val="200" checksum="282533468"/>
                </a:ext>
              </a:extLst>
            </a:pPr>
            <a:r>
              <a:rPr lang="zh-CN" altLang="en-US" sz="2000" dirty="0"/>
              <a:t>个人信息是以电子或者其他方式记录的能够单独或者与其他信息结合识别特定自然人的各种信息，包括自然人的姓名、出生日期、身份证件号码、生物识别信息、住址、电话号码、电子邮箱、健康信息、行踪信息等。</a:t>
            </a:r>
          </a:p>
          <a:p>
            <a:pPr marL="0" indent="508000" fontAlgn="auto">
              <a:buNone/>
              <a:extLst>
                <a:ext uri="{35155182-B16C-46BC-9424-99874614C6A1}">
                  <wpsdc:indentchars xmlns:wpsdc="http://www.wps.cn/officeDocument/2017/drawingmlCustomData" xmlns="" val="200" checksum="282533468"/>
                </a:ext>
              </a:extLst>
            </a:pPr>
            <a:r>
              <a:rPr lang="zh-CN" altLang="en-US" sz="2000" dirty="0">
                <a:solidFill>
                  <a:srgbClr val="FF0000"/>
                </a:solidFill>
              </a:rPr>
              <a:t>个人信息中的私密信息，适用有关隐私权的规定；没有规定的，适用有关个人信息保护的规定。</a:t>
            </a:r>
          </a:p>
        </p:txBody>
      </p:sp>
    </p:spTree>
    <p:extLst>
      <p:ext uri="{BB962C8B-B14F-4D97-AF65-F5344CB8AC3E}">
        <p14:creationId xmlns:p14="http://schemas.microsoft.com/office/powerpoint/2010/main" val="31846192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WX20211115-191226@2x"/>
          <p:cNvPicPr>
            <a:picLocks noChangeAspect="1"/>
          </p:cNvPicPr>
          <p:nvPr/>
        </p:nvPicPr>
        <p:blipFill>
          <a:blip r:embed="rId2"/>
          <a:stretch>
            <a:fillRect/>
          </a:stretch>
        </p:blipFill>
        <p:spPr>
          <a:xfrm>
            <a:off x="8378825" y="6051550"/>
            <a:ext cx="3813175" cy="806450"/>
          </a:xfrm>
          <a:prstGeom prst="rect">
            <a:avLst/>
          </a:prstGeom>
        </p:spPr>
      </p:pic>
      <p:sp>
        <p:nvSpPr>
          <p:cNvPr id="2" name="标题 1"/>
          <p:cNvSpPr>
            <a:spLocks noGrp="1"/>
          </p:cNvSpPr>
          <p:nvPr>
            <p:ph type="title"/>
          </p:nvPr>
        </p:nvSpPr>
        <p:spPr>
          <a:xfrm>
            <a:off x="838200" y="353696"/>
            <a:ext cx="10515600" cy="1258888"/>
          </a:xfrm>
        </p:spPr>
        <p:txBody>
          <a:bodyPr/>
          <a:lstStyle/>
          <a:p>
            <a:r>
              <a:rPr lang="en-US" altLang="zh-CN" sz="3600"/>
              <a:t>2</a:t>
            </a:r>
            <a:r>
              <a:rPr lang="zh-CN" altLang="en-US" sz="3600"/>
              <a:t>、确立了个人信息与隐私权的二元保护机制</a:t>
            </a:r>
          </a:p>
        </p:txBody>
      </p:sp>
      <p:sp>
        <p:nvSpPr>
          <p:cNvPr id="3" name="内容占位符 2"/>
          <p:cNvSpPr>
            <a:spLocks noGrp="1"/>
          </p:cNvSpPr>
          <p:nvPr>
            <p:ph idx="1"/>
          </p:nvPr>
        </p:nvSpPr>
        <p:spPr>
          <a:xfrm>
            <a:off x="156985" y="1739134"/>
            <a:ext cx="11878029" cy="5098988"/>
          </a:xfrm>
        </p:spPr>
        <p:txBody>
          <a:bodyPr>
            <a:noAutofit/>
          </a:bodyPr>
          <a:lstStyle/>
          <a:p>
            <a:pPr marL="0" indent="0" algn="ctr">
              <a:buNone/>
            </a:pPr>
            <a:r>
              <a:rPr lang="zh-CN" altLang="en-US" sz="2000" b="1" dirty="0"/>
              <a:t>个人信息仅仅作为合法利益加以保护，其保护程度要低于作为人格权的隐私权和其他人格权</a:t>
            </a:r>
          </a:p>
          <a:p>
            <a:r>
              <a:rPr lang="zh-CN" altLang="en-US" sz="2000" dirty="0">
                <a:sym typeface="+mn-ea"/>
              </a:rPr>
              <a:t>《民法典》</a:t>
            </a:r>
            <a:r>
              <a:rPr lang="zh-CN" altLang="en-US" sz="2000" dirty="0"/>
              <a:t>第一百一十条 </a:t>
            </a:r>
            <a:r>
              <a:rPr lang="zh-CN" altLang="en-US" sz="2000" dirty="0">
                <a:sym typeface="+mn-ea"/>
              </a:rPr>
              <a:t>（总则编第五章）</a:t>
            </a:r>
            <a:endParaRPr lang="zh-CN" altLang="en-US" sz="2000" dirty="0"/>
          </a:p>
          <a:p>
            <a:pPr marL="0" indent="457200" fontAlgn="auto">
              <a:buNone/>
              <a:extLst>
                <a:ext uri="{35155182-B16C-46BC-9424-99874614C6A1}">
                  <wpsdc:indentchars xmlns:wpsdc="http://www.wps.cn/officeDocument/2017/drawingmlCustomData" xmlns="" val="200" checksum="59296752"/>
                </a:ext>
              </a:extLst>
            </a:pPr>
            <a:r>
              <a:rPr lang="zh-CN" altLang="en-US" sz="2000" dirty="0"/>
              <a:t>自然人享有生命权、身体权、健康权、姓名权、肖像权、名誉权、荣誉权、隐私权、婚姻自主权等权利。</a:t>
            </a:r>
          </a:p>
          <a:p>
            <a:pPr marL="0" indent="457200" fontAlgn="auto">
              <a:buNone/>
              <a:extLst>
                <a:ext uri="{35155182-B16C-46BC-9424-99874614C6A1}">
                  <wpsdc:indentchars xmlns:wpsdc="http://www.wps.cn/officeDocument/2017/drawingmlCustomData" xmlns="" val="200" checksum="59296752"/>
                </a:ext>
              </a:extLst>
            </a:pPr>
            <a:r>
              <a:rPr lang="zh-CN" altLang="en-US" sz="2000" dirty="0"/>
              <a:t>法人、非法人组织享有名称权、名誉权和荣誉权。</a:t>
            </a:r>
          </a:p>
          <a:p>
            <a:r>
              <a:rPr lang="zh-CN" altLang="en-US" sz="2000" dirty="0">
                <a:sym typeface="+mn-ea"/>
              </a:rPr>
              <a:t>《民法典》第一百一十一条 （总则编第五章）</a:t>
            </a:r>
            <a:endParaRPr lang="zh-CN" altLang="en-US" sz="2000" dirty="0"/>
          </a:p>
          <a:p>
            <a:pPr marL="0" indent="431800" fontAlgn="auto">
              <a:buNone/>
            </a:pPr>
            <a:r>
              <a:rPr lang="zh-CN" altLang="en-US" sz="2000" dirty="0">
                <a:solidFill>
                  <a:schemeClr val="tx1"/>
                </a:solidFill>
                <a:sym typeface="+mn-ea"/>
              </a:rPr>
              <a:t>自然人的个人信息受法律保护。任何组织或者个人需要获取他人个人信息的，应当依法取得并确保信息安全，不得非法收集、使用、加工、传输</a:t>
            </a:r>
            <a:r>
              <a:rPr lang="zh-CN" altLang="en-US" sz="2000" dirty="0">
                <a:sym typeface="+mn-ea"/>
              </a:rPr>
              <a:t>他人个人信息，不得非法买卖、提供或者公开他人个人信息。</a:t>
            </a:r>
            <a:endParaRPr lang="zh-CN" altLang="en-US" sz="2000" dirty="0"/>
          </a:p>
          <a:p>
            <a:r>
              <a:rPr lang="zh-CN" altLang="en-US" sz="2000" dirty="0">
                <a:sym typeface="+mn-ea"/>
              </a:rPr>
              <a:t>《民法典》第一千零三十四条（人格权编第六章——隐私权和个人信息保护）</a:t>
            </a:r>
            <a:endParaRPr lang="zh-CN" altLang="en-US" sz="2000" dirty="0"/>
          </a:p>
          <a:p>
            <a:pPr marL="0" indent="431800" fontAlgn="auto">
              <a:buNone/>
            </a:pPr>
            <a:r>
              <a:rPr lang="zh-CN" altLang="en-US" sz="2000" dirty="0">
                <a:sym typeface="+mn-ea"/>
              </a:rPr>
              <a:t>自然人的个人信息受法律保护。</a:t>
            </a:r>
            <a:endParaRPr lang="zh-CN" altLang="en-US" sz="2000" dirty="0"/>
          </a:p>
          <a:p>
            <a:pPr marL="0" indent="431800" fontAlgn="auto">
              <a:buNone/>
            </a:pPr>
            <a:r>
              <a:rPr lang="zh-CN" altLang="en-US" sz="2000" dirty="0">
                <a:sym typeface="+mn-ea"/>
              </a:rPr>
              <a:t>个人信息是以电子或者其他方式记录的能够单独或者与其他信息结合识别特定自然人的各种信息，包括自然人的姓名、出生日期、身份证件号码、生物识别信息、住址、电话号码、电子邮箱、健康信息、行踪信息等。</a:t>
            </a:r>
            <a:endParaRPr lang="zh-CN" altLang="en-US" sz="2000" dirty="0">
              <a:solidFill>
                <a:schemeClr val="tx1"/>
              </a:solidFill>
            </a:endParaRPr>
          </a:p>
          <a:p>
            <a:pPr marL="0" indent="431800" fontAlgn="auto">
              <a:buNone/>
            </a:pPr>
            <a:r>
              <a:rPr lang="zh-CN" altLang="en-US" sz="2000" dirty="0">
                <a:solidFill>
                  <a:schemeClr val="tx1"/>
                </a:solidFill>
                <a:sym typeface="+mn-ea"/>
              </a:rPr>
              <a:t>个人信息中的私密信息，适用有关隐私权的规定；没有规定的，适用有关个人信息保护的规定。</a:t>
            </a:r>
            <a:endParaRPr lang="zh-CN" altLang="en-US" sz="2000" dirty="0">
              <a:solidFill>
                <a:schemeClr val="tx1"/>
              </a:solidFill>
            </a:endParaRPr>
          </a:p>
          <a:p>
            <a:endParaRPr lang="zh-CN" altLang="en-US" sz="2000" dirty="0">
              <a:solidFill>
                <a:schemeClr val="tx1"/>
              </a:solidFill>
            </a:endParaRPr>
          </a:p>
        </p:txBody>
      </p:sp>
    </p:spTree>
    <p:extLst>
      <p:ext uri="{BB962C8B-B14F-4D97-AF65-F5344CB8AC3E}">
        <p14:creationId xmlns:p14="http://schemas.microsoft.com/office/powerpoint/2010/main" val="30886683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WX20211115-191226@2x"/>
          <p:cNvPicPr>
            <a:picLocks noChangeAspect="1"/>
          </p:cNvPicPr>
          <p:nvPr/>
        </p:nvPicPr>
        <p:blipFill>
          <a:blip r:embed="rId2"/>
          <a:stretch>
            <a:fillRect/>
          </a:stretch>
        </p:blipFill>
        <p:spPr>
          <a:xfrm>
            <a:off x="8486140" y="5937885"/>
            <a:ext cx="3481070" cy="920115"/>
          </a:xfrm>
          <a:prstGeom prst="rect">
            <a:avLst/>
          </a:prstGeom>
        </p:spPr>
      </p:pic>
      <p:sp>
        <p:nvSpPr>
          <p:cNvPr id="2" name="标题 1"/>
          <p:cNvSpPr>
            <a:spLocks noGrp="1"/>
          </p:cNvSpPr>
          <p:nvPr>
            <p:ph type="title"/>
          </p:nvPr>
        </p:nvSpPr>
        <p:spPr/>
        <p:txBody>
          <a:bodyPr/>
          <a:lstStyle/>
          <a:p>
            <a:r>
              <a:rPr lang="en-US" altLang="zh-CN" sz="3600"/>
              <a:t>2</a:t>
            </a:r>
            <a:r>
              <a:rPr lang="zh-CN" altLang="en-US" sz="3600"/>
              <a:t>、确立了个人信息与隐私权的二元保护机制</a:t>
            </a:r>
          </a:p>
        </p:txBody>
      </p:sp>
      <p:sp>
        <p:nvSpPr>
          <p:cNvPr id="3" name="内容占位符 2"/>
          <p:cNvSpPr>
            <a:spLocks noGrp="1"/>
          </p:cNvSpPr>
          <p:nvPr>
            <p:ph idx="1"/>
          </p:nvPr>
        </p:nvSpPr>
        <p:spPr>
          <a:xfrm>
            <a:off x="838200" y="1711325"/>
            <a:ext cx="10515600" cy="4351338"/>
          </a:xfrm>
        </p:spPr>
        <p:txBody>
          <a:bodyPr>
            <a:noAutofit/>
          </a:bodyPr>
          <a:lstStyle/>
          <a:p>
            <a:pPr marL="0" indent="0" algn="ctr">
              <a:lnSpc>
                <a:spcPct val="150000"/>
              </a:lnSpc>
              <a:buNone/>
            </a:pPr>
            <a:r>
              <a:rPr lang="zh-CN" altLang="en-US" sz="2400" b="1"/>
              <a:t>个人信息的保护被限制在一定的界限范围内（免责事由）</a:t>
            </a:r>
          </a:p>
          <a:p>
            <a:pPr>
              <a:lnSpc>
                <a:spcPct val="150000"/>
              </a:lnSpc>
            </a:pPr>
            <a:r>
              <a:rPr lang="zh-CN" altLang="en-US" sz="2400"/>
              <a:t>《民法典》第一千零三十六条 </a:t>
            </a:r>
          </a:p>
          <a:p>
            <a:pPr marL="0" indent="609600" fontAlgn="auto">
              <a:lnSpc>
                <a:spcPct val="150000"/>
              </a:lnSpc>
              <a:buNone/>
              <a:extLst>
                <a:ext uri="{35155182-B16C-46BC-9424-99874614C6A1}">
                  <wpsdc:indentchars xmlns:wpsdc="http://www.wps.cn/officeDocument/2017/drawingmlCustomData" xmlns="" val="200" checksum="4158780845"/>
                </a:ext>
              </a:extLst>
            </a:pPr>
            <a:r>
              <a:rPr lang="zh-CN" altLang="en-US" sz="2400"/>
              <a:t>处理个人信息，有下列情形之一的，行为人不承担民事责任：</a:t>
            </a:r>
          </a:p>
          <a:p>
            <a:pPr marL="0" indent="609600" fontAlgn="auto">
              <a:lnSpc>
                <a:spcPct val="150000"/>
              </a:lnSpc>
              <a:buNone/>
              <a:extLst>
                <a:ext uri="{35155182-B16C-46BC-9424-99874614C6A1}">
                  <wpsdc:indentchars xmlns:wpsdc="http://www.wps.cn/officeDocument/2017/drawingmlCustomData" xmlns="" val="200" checksum="4158780845"/>
                </a:ext>
              </a:extLst>
            </a:pPr>
            <a:r>
              <a:rPr lang="zh-CN" altLang="en-US" sz="2400"/>
              <a:t>（一）在该自然人或者其监护人</a:t>
            </a:r>
            <a:r>
              <a:rPr lang="zh-CN" altLang="en-US" sz="2400">
                <a:solidFill>
                  <a:srgbClr val="FF0000"/>
                </a:solidFill>
              </a:rPr>
              <a:t>同意</a:t>
            </a:r>
            <a:r>
              <a:rPr lang="zh-CN" altLang="en-US" sz="2400"/>
              <a:t>的范围内合理实施的行为；</a:t>
            </a:r>
          </a:p>
          <a:p>
            <a:pPr marL="0" indent="609600" fontAlgn="auto">
              <a:lnSpc>
                <a:spcPct val="150000"/>
              </a:lnSpc>
              <a:buNone/>
              <a:extLst>
                <a:ext uri="{35155182-B16C-46BC-9424-99874614C6A1}">
                  <wpsdc:indentchars xmlns:wpsdc="http://www.wps.cn/officeDocument/2017/drawingmlCustomData" xmlns="" val="200" checksum="4158780845"/>
                </a:ext>
              </a:extLst>
            </a:pPr>
            <a:r>
              <a:rPr lang="zh-CN" altLang="en-US" sz="2400"/>
              <a:t>（二）合理处理该自然人</a:t>
            </a:r>
            <a:r>
              <a:rPr lang="zh-CN" altLang="en-US" sz="2400">
                <a:solidFill>
                  <a:srgbClr val="FF0000"/>
                </a:solidFill>
              </a:rPr>
              <a:t>自行公开</a:t>
            </a:r>
            <a:r>
              <a:rPr lang="zh-CN" altLang="en-US" sz="2400"/>
              <a:t>的或者其他</a:t>
            </a:r>
            <a:r>
              <a:rPr lang="zh-CN" altLang="en-US" sz="2400">
                <a:solidFill>
                  <a:srgbClr val="FF0000"/>
                </a:solidFill>
              </a:rPr>
              <a:t>已经合法公开</a:t>
            </a:r>
            <a:r>
              <a:rPr lang="zh-CN" altLang="en-US" sz="2400"/>
              <a:t>的信息，但是该自然人明确拒绝或者处理该信息侵害其重大利益的除外；</a:t>
            </a:r>
          </a:p>
          <a:p>
            <a:pPr marL="0" indent="609600" fontAlgn="auto">
              <a:lnSpc>
                <a:spcPct val="150000"/>
              </a:lnSpc>
              <a:buNone/>
              <a:extLst>
                <a:ext uri="{35155182-B16C-46BC-9424-99874614C6A1}">
                  <wpsdc:indentchars xmlns:wpsdc="http://www.wps.cn/officeDocument/2017/drawingmlCustomData" xmlns="" val="200" checksum="4158780845"/>
                </a:ext>
              </a:extLst>
            </a:pPr>
            <a:r>
              <a:rPr lang="zh-CN" altLang="en-US" sz="2400"/>
              <a:t>（三）为维护公共利益或者该自然人合法权益，合理实施的其他行为。</a:t>
            </a:r>
          </a:p>
        </p:txBody>
      </p:sp>
    </p:spTree>
    <p:extLst>
      <p:ext uri="{BB962C8B-B14F-4D97-AF65-F5344CB8AC3E}">
        <p14:creationId xmlns:p14="http://schemas.microsoft.com/office/powerpoint/2010/main" val="26042137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2800"/>
              <a:t>3</a:t>
            </a:r>
            <a:r>
              <a:rPr lang="zh-CN" altLang="en-US" sz="2800"/>
              <a:t>、对于信息技术所发展的新交易模式予以承认并进行相应的规范</a:t>
            </a:r>
          </a:p>
        </p:txBody>
      </p:sp>
      <p:sp>
        <p:nvSpPr>
          <p:cNvPr id="3" name="内容占位符 2"/>
          <p:cNvSpPr>
            <a:spLocks noGrp="1"/>
          </p:cNvSpPr>
          <p:nvPr>
            <p:ph idx="1"/>
          </p:nvPr>
        </p:nvSpPr>
        <p:spPr>
          <a:xfrm>
            <a:off x="838200" y="1847215"/>
            <a:ext cx="10515600" cy="4351338"/>
          </a:xfrm>
        </p:spPr>
        <p:txBody>
          <a:bodyPr>
            <a:normAutofit fontScale="87500" lnSpcReduction="10000"/>
          </a:bodyPr>
          <a:lstStyle/>
          <a:p>
            <a:pPr marL="0">
              <a:lnSpc>
                <a:spcPct val="150000"/>
              </a:lnSpc>
              <a:buNone/>
            </a:pPr>
            <a:r>
              <a:rPr lang="zh-CN" altLang="en-US" sz="3400">
                <a:sym typeface="+mn-ea"/>
              </a:rPr>
              <a:t>【缔结】——</a:t>
            </a:r>
            <a:r>
              <a:rPr lang="zh-CN" altLang="en-US" sz="3400"/>
              <a:t>《民法典》第四百九十一条 </a:t>
            </a:r>
          </a:p>
          <a:p>
            <a:pPr marL="0" indent="685800" fontAlgn="auto">
              <a:lnSpc>
                <a:spcPct val="150000"/>
              </a:lnSpc>
              <a:buNone/>
              <a:extLst>
                <a:ext uri="{35155182-B16C-46BC-9424-99874614C6A1}">
                  <wpsdc:indentchars xmlns:wpsdc="http://www.wps.cn/officeDocument/2017/drawingmlCustomData" xmlns="" val="200" checksum="2706502786"/>
                </a:ext>
              </a:extLst>
            </a:pPr>
            <a:r>
              <a:rPr lang="zh-CN" altLang="en-US" sz="3400"/>
              <a:t>当事人采用信件、数据电文等形式订立合同要求签订确认书的，签订确认书时合同成立。</a:t>
            </a:r>
          </a:p>
          <a:p>
            <a:pPr marL="0" indent="685800" fontAlgn="auto">
              <a:lnSpc>
                <a:spcPct val="150000"/>
              </a:lnSpc>
              <a:buNone/>
              <a:extLst>
                <a:ext uri="{35155182-B16C-46BC-9424-99874614C6A1}">
                  <wpsdc:indentchars xmlns:wpsdc="http://www.wps.cn/officeDocument/2017/drawingmlCustomData" xmlns="" val="200" checksum="2706502786"/>
                </a:ext>
              </a:extLst>
            </a:pPr>
            <a:r>
              <a:rPr lang="zh-CN" altLang="en-US" sz="3400">
                <a:solidFill>
                  <a:schemeClr val="tx1"/>
                </a:solidFill>
              </a:rPr>
              <a:t>当事人一方通过互联网等信息网络发布的商品或者服务信息</a:t>
            </a:r>
            <a:r>
              <a:rPr lang="zh-CN" altLang="en-US" sz="3400">
                <a:solidFill>
                  <a:srgbClr val="FF0000"/>
                </a:solidFill>
              </a:rPr>
              <a:t>符合要约条件的</a:t>
            </a:r>
            <a:r>
              <a:rPr lang="zh-CN" altLang="en-US" sz="3400">
                <a:solidFill>
                  <a:schemeClr val="tx1"/>
                </a:solidFill>
              </a:rPr>
              <a:t>，对方选择该商品或者服务并</a:t>
            </a:r>
            <a:r>
              <a:rPr lang="zh-CN" altLang="en-US" sz="3400">
                <a:solidFill>
                  <a:srgbClr val="FF0000"/>
                </a:solidFill>
              </a:rPr>
              <a:t>提交订单成功</a:t>
            </a:r>
            <a:r>
              <a:rPr lang="zh-CN" altLang="en-US" sz="3400">
                <a:solidFill>
                  <a:schemeClr val="tx1"/>
                </a:solidFill>
              </a:rPr>
              <a:t>时合同成立，但是当事人另有约定的除外。</a:t>
            </a:r>
            <a:endParaRPr lang="zh-CN" altLang="en-US">
              <a:solidFill>
                <a:schemeClr val="tx1"/>
              </a:solidFill>
            </a:endParaRPr>
          </a:p>
          <a:p>
            <a:pPr marL="0" indent="0">
              <a:buNone/>
            </a:pPr>
            <a:endParaRPr lang="zh-CN" altLang="en-US">
              <a:solidFill>
                <a:schemeClr val="tx1"/>
              </a:solidFill>
            </a:endParaRPr>
          </a:p>
        </p:txBody>
      </p:sp>
    </p:spTree>
    <p:extLst>
      <p:ext uri="{BB962C8B-B14F-4D97-AF65-F5344CB8AC3E}">
        <p14:creationId xmlns:p14="http://schemas.microsoft.com/office/powerpoint/2010/main" val="16022118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MH_Others_1"/>
          <p:cNvSpPr txBox="1"/>
          <p:nvPr>
            <p:custDataLst>
              <p:tags r:id="rId1"/>
            </p:custDataLst>
          </p:nvPr>
        </p:nvSpPr>
        <p:spPr>
          <a:xfrm>
            <a:off x="321991" y="-754595"/>
            <a:ext cx="830580" cy="3597835"/>
          </a:xfrm>
          <a:prstGeom prst="rect">
            <a:avLst/>
          </a:prstGeom>
          <a:noFill/>
        </p:spPr>
        <p:txBody>
          <a:bodyPr vert="eaVert" wrap="square" lIns="0" tIns="0" rIns="0" bIns="0" rtlCol="0" anchor="ctr" anchorCtr="0">
            <a:spAutoFit/>
          </a:bodyPr>
          <a:lstStyle/>
          <a:p>
            <a:pPr marL="0" marR="0" lvl="0" indent="0" algn="ctr" defTabSz="866775" rtl="0" eaLnBrk="1" fontAlgn="base" latinLnBrk="0" hangingPunct="1">
              <a:lnSpc>
                <a:spcPct val="100000"/>
              </a:lnSpc>
              <a:spcBef>
                <a:spcPct val="0"/>
              </a:spcBef>
              <a:spcAft>
                <a:spcPct val="0"/>
              </a:spcAft>
              <a:buClrTx/>
              <a:buSzTx/>
              <a:buFontTx/>
              <a:buNone/>
              <a:tabLst/>
              <a:defRPr/>
            </a:pPr>
            <a:r>
              <a:rPr kumimoji="0" lang="zh-CN" altLang="en-US" sz="5400" b="1" i="0" u="none" strike="noStrike" kern="1200" cap="none" spc="0" normalizeH="0" baseline="0" noProof="0" dirty="0">
                <a:ln>
                  <a:noFill/>
                </a:ln>
                <a:solidFill>
                  <a:srgbClr val="000000">
                    <a:lumMod val="50000"/>
                    <a:lumOff val="50000"/>
                  </a:srgbClr>
                </a:solidFill>
                <a:effectLst/>
                <a:uLnTx/>
                <a:uFillTx/>
                <a:latin typeface="Arial" panose="020B0604020202090204" pitchFamily="34" charset="0"/>
                <a:ea typeface="微软雅黑" panose="020B0503020204020204" pitchFamily="34" charset="-122"/>
                <a:cs typeface="+mn-cs"/>
                <a:sym typeface="Arial" panose="020B0604020202090204" pitchFamily="34" charset="0"/>
              </a:rPr>
              <a:t>目录</a:t>
            </a:r>
          </a:p>
        </p:txBody>
      </p:sp>
      <p:sp>
        <p:nvSpPr>
          <p:cNvPr id="19" name="MH_Others_2"/>
          <p:cNvSpPr txBox="1"/>
          <p:nvPr>
            <p:custDataLst>
              <p:tags r:id="rId2"/>
            </p:custDataLst>
          </p:nvPr>
        </p:nvSpPr>
        <p:spPr>
          <a:xfrm rot="5400000">
            <a:off x="-1265656" y="906186"/>
            <a:ext cx="3128221" cy="276860"/>
          </a:xfrm>
          <a:prstGeom prst="rect">
            <a:avLst/>
          </a:prstGeom>
          <a:noFill/>
        </p:spPr>
        <p:txBody>
          <a:bodyPr wrap="square" lIns="0" tIns="0" rIns="0" bIns="0">
            <a:spAutoFit/>
          </a:bodyPr>
          <a:lstStyle/>
          <a:p>
            <a:pPr marL="0" marR="0" lvl="0" indent="0" algn="ctr" defTabSz="866775" rtl="0" eaLnBrk="1" fontAlgn="base" latinLnBrk="0" hangingPunct="1">
              <a:lnSpc>
                <a:spcPct val="100000"/>
              </a:lnSpc>
              <a:spcBef>
                <a:spcPct val="0"/>
              </a:spcBef>
              <a:spcAft>
                <a:spcPct val="0"/>
              </a:spcAft>
              <a:buClrTx/>
              <a:buSzTx/>
              <a:buFontTx/>
              <a:buNone/>
              <a:tabLst/>
              <a:defRPr/>
            </a:pPr>
            <a:r>
              <a:rPr kumimoji="0" lang="en-US" altLang="zh-CN" sz="1800" b="1" i="0" u="none" strike="noStrike" kern="1200" cap="none" spc="0" normalizeH="0" baseline="0" noProof="0" dirty="0">
                <a:ln>
                  <a:noFill/>
                </a:ln>
                <a:solidFill>
                  <a:srgbClr val="000000">
                    <a:lumMod val="50000"/>
                    <a:lumOff val="50000"/>
                  </a:srgbClr>
                </a:solidFill>
                <a:effectLst/>
                <a:uLnTx/>
                <a:uFillTx/>
                <a:latin typeface="Arial" panose="020B0604020202090204" pitchFamily="34" charset="0"/>
                <a:ea typeface="微软雅黑" panose="020B0503020204020204" pitchFamily="34" charset="-122"/>
                <a:cs typeface="+mn-cs"/>
                <a:sym typeface="Arial" panose="020B0604020202090204" pitchFamily="34" charset="0"/>
              </a:rPr>
              <a:t>CONTENTS</a:t>
            </a:r>
          </a:p>
        </p:txBody>
      </p:sp>
      <p:grpSp>
        <p:nvGrpSpPr>
          <p:cNvPr id="2" name="组合 1"/>
          <p:cNvGrpSpPr/>
          <p:nvPr/>
        </p:nvGrpSpPr>
        <p:grpSpPr>
          <a:xfrm>
            <a:off x="1497288" y="960921"/>
            <a:ext cx="5816977" cy="552376"/>
            <a:chOff x="1497288" y="1236050"/>
            <a:chExt cx="5816977" cy="552376"/>
          </a:xfrm>
        </p:grpSpPr>
        <p:sp>
          <p:nvSpPr>
            <p:cNvPr id="20" name="MH_Number_1"/>
            <p:cNvSpPr/>
            <p:nvPr>
              <p:custDataLst>
                <p:tags r:id="rId5"/>
              </p:custDataLst>
            </p:nvPr>
          </p:nvSpPr>
          <p:spPr>
            <a:xfrm>
              <a:off x="1497288" y="1248426"/>
              <a:ext cx="540000" cy="540000"/>
            </a:xfrm>
            <a:prstGeom prst="ellipse">
              <a:avLst/>
            </a:prstGeom>
            <a:solidFill>
              <a:schemeClr val="accent1"/>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marL="0" marR="0" lvl="0" indent="0" algn="ctr" defTabSz="866775" rtl="0" eaLnBrk="1" fontAlgn="base" latinLnBrk="0" hangingPunct="1">
                <a:lnSpc>
                  <a:spcPct val="100000"/>
                </a:lnSpc>
                <a:spcBef>
                  <a:spcPct val="0"/>
                </a:spcBef>
                <a:spcAft>
                  <a:spcPct val="0"/>
                </a:spcAft>
                <a:buClrTx/>
                <a:buSzTx/>
                <a:buFontTx/>
                <a:buNone/>
                <a:tabLst/>
                <a:defRPr/>
              </a:pPr>
              <a:r>
                <a:rPr kumimoji="0" lang="en-US" altLang="zh-CN" sz="2800" b="0" i="0" u="none" strike="noStrike" kern="1200" cap="none" spc="0" normalizeH="0" baseline="0" noProof="0" dirty="0">
                  <a:ln>
                    <a:noFill/>
                  </a:ln>
                  <a:solidFill>
                    <a:srgbClr val="FFFFFF"/>
                  </a:solidFill>
                  <a:effectLst/>
                  <a:uLnTx/>
                  <a:uFillTx/>
                  <a:latin typeface="Impact" panose="020B0806030902050204" pitchFamily="34" charset="0"/>
                  <a:ea typeface="微软雅黑" panose="020B0503020204020204" pitchFamily="34" charset="-122"/>
                  <a:cs typeface="Times New Roman" panose="02020603050405020304" pitchFamily="18" charset="0"/>
                  <a:sym typeface="Arial" panose="020B0604020202090204" pitchFamily="34" charset="0"/>
                </a:rPr>
                <a:t>1</a:t>
              </a:r>
              <a:endParaRPr kumimoji="0" lang="zh-CN" altLang="en-US" sz="2800" b="0" i="0" u="none" strike="noStrike" kern="1200" cap="none" spc="0" normalizeH="0" baseline="0" noProof="0" dirty="0">
                <a:ln>
                  <a:noFill/>
                </a:ln>
                <a:solidFill>
                  <a:srgbClr val="FFFFFF"/>
                </a:solidFill>
                <a:effectLst/>
                <a:uLnTx/>
                <a:uFillTx/>
                <a:latin typeface="Impact" panose="020B0806030902050204" pitchFamily="34" charset="0"/>
                <a:ea typeface="微软雅黑" panose="020B0503020204020204" pitchFamily="34" charset="-122"/>
                <a:cs typeface="Times New Roman" panose="02020603050405020304" pitchFamily="18" charset="0"/>
                <a:sym typeface="Arial" panose="020B0604020202090204" pitchFamily="34" charset="0"/>
              </a:endParaRPr>
            </a:p>
          </p:txBody>
        </p:sp>
        <p:sp>
          <p:nvSpPr>
            <p:cNvPr id="21" name="MH_Entry_1"/>
            <p:cNvSpPr/>
            <p:nvPr>
              <p:custDataLst>
                <p:tags r:id="rId6"/>
              </p:custDataLst>
            </p:nvPr>
          </p:nvSpPr>
          <p:spPr>
            <a:xfrm>
              <a:off x="2325268" y="1236050"/>
              <a:ext cx="4988997" cy="504882"/>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1" fmla="*/ 0 w 2520280"/>
                <a:gd name="connsiteY0-2" fmla="*/ 1584176 h 1872208"/>
                <a:gd name="connsiteX1-3" fmla="*/ 2520280 w 2520280"/>
                <a:gd name="connsiteY1-4" fmla="*/ 1584176 h 1872208"/>
                <a:gd name="connsiteX2-5" fmla="*/ 2520280 w 2520280"/>
                <a:gd name="connsiteY2-6" fmla="*/ 1872208 h 1872208"/>
                <a:gd name="connsiteX3-7" fmla="*/ 0 w 2520280"/>
                <a:gd name="connsiteY3-8" fmla="*/ 1872208 h 1872208"/>
                <a:gd name="connsiteX4-9" fmla="*/ 0 w 2520280"/>
                <a:gd name="connsiteY4-10" fmla="*/ 1584176 h 1872208"/>
                <a:gd name="connsiteX5-11" fmla="*/ 0 w 2520280"/>
                <a:gd name="connsiteY5-12" fmla="*/ 0 h 1872208"/>
                <a:gd name="connsiteX6-13" fmla="*/ 2520280 w 2520280"/>
                <a:gd name="connsiteY6-14" fmla="*/ 0 h 1872208"/>
                <a:gd name="connsiteX7-15" fmla="*/ 0 w 2520280"/>
                <a:gd name="connsiteY7-16" fmla="*/ 0 h 1872208"/>
                <a:gd name="connsiteX0-17" fmla="*/ 0 w 2520280"/>
                <a:gd name="connsiteY0-18" fmla="*/ 1872208 h 1872208"/>
                <a:gd name="connsiteX1-19" fmla="*/ 2520280 w 2520280"/>
                <a:gd name="connsiteY1-20" fmla="*/ 1584176 h 1872208"/>
                <a:gd name="connsiteX2-21" fmla="*/ 2520280 w 2520280"/>
                <a:gd name="connsiteY2-22" fmla="*/ 1872208 h 1872208"/>
                <a:gd name="connsiteX3-23" fmla="*/ 0 w 2520280"/>
                <a:gd name="connsiteY3-24" fmla="*/ 1872208 h 1872208"/>
                <a:gd name="connsiteX4-25" fmla="*/ 0 w 2520280"/>
                <a:gd name="connsiteY4-26" fmla="*/ 0 h 1872208"/>
                <a:gd name="connsiteX5-27" fmla="*/ 2520280 w 2520280"/>
                <a:gd name="connsiteY5-28" fmla="*/ 0 h 1872208"/>
                <a:gd name="connsiteX6-29" fmla="*/ 0 w 2520280"/>
                <a:gd name="connsiteY6-30" fmla="*/ 0 h 1872208"/>
                <a:gd name="connsiteX0-31" fmla="*/ 0 w 2520280"/>
                <a:gd name="connsiteY0-32" fmla="*/ 1872208 h 1872208"/>
                <a:gd name="connsiteX1-33" fmla="*/ 2520280 w 2520280"/>
                <a:gd name="connsiteY1-34" fmla="*/ 1872208 h 1872208"/>
                <a:gd name="connsiteX2-35" fmla="*/ 0 w 2520280"/>
                <a:gd name="connsiteY2-36" fmla="*/ 1872208 h 1872208"/>
                <a:gd name="connsiteX3-37" fmla="*/ 0 w 2520280"/>
                <a:gd name="connsiteY3-38" fmla="*/ 0 h 1872208"/>
                <a:gd name="connsiteX4-39" fmla="*/ 2520280 w 2520280"/>
                <a:gd name="connsiteY4-40" fmla="*/ 0 h 1872208"/>
                <a:gd name="connsiteX5-41" fmla="*/ 0 w 2520280"/>
                <a:gd name="connsiteY5-42" fmla="*/ 0 h 1872208"/>
                <a:gd name="connsiteX0-43" fmla="*/ 0 w 2520280"/>
                <a:gd name="connsiteY0-44" fmla="*/ 1872208 h 1872208"/>
                <a:gd name="connsiteX1-45" fmla="*/ 2520280 w 2520280"/>
                <a:gd name="connsiteY1-46" fmla="*/ 1872208 h 1872208"/>
                <a:gd name="connsiteX2-47" fmla="*/ 0 w 2520280"/>
                <a:gd name="connsiteY2-48" fmla="*/ 1872208 h 1872208"/>
                <a:gd name="connsiteX3-49" fmla="*/ 0 w 2520280"/>
                <a:gd name="connsiteY3-50" fmla="*/ 0 h 1872208"/>
                <a:gd name="connsiteX4-51" fmla="*/ 34255 w 2520280"/>
                <a:gd name="connsiteY4-52" fmla="*/ 0 h 1872208"/>
                <a:gd name="connsiteX5-53" fmla="*/ 0 w 2520280"/>
                <a:gd name="connsiteY5-54" fmla="*/ 0 h 1872208"/>
                <a:gd name="connsiteX0-55" fmla="*/ 0 w 2520280"/>
                <a:gd name="connsiteY0-56" fmla="*/ 1872208 h 1872208"/>
                <a:gd name="connsiteX1-57" fmla="*/ 2520280 w 2520280"/>
                <a:gd name="connsiteY1-58" fmla="*/ 1872208 h 1872208"/>
                <a:gd name="connsiteX2-59" fmla="*/ 0 w 2520280"/>
                <a:gd name="connsiteY2-60" fmla="*/ 1872208 h 1872208"/>
                <a:gd name="connsiteX3-61" fmla="*/ 0 w 2520280"/>
                <a:gd name="connsiteY3-62" fmla="*/ 0 h 1872208"/>
                <a:gd name="connsiteX4-63" fmla="*/ 917 w 2520280"/>
                <a:gd name="connsiteY4-64" fmla="*/ 6036 h 1872208"/>
                <a:gd name="connsiteX5-65" fmla="*/ 0 w 2520280"/>
                <a:gd name="connsiteY5-66" fmla="*/ 0 h 1872208"/>
                <a:gd name="connsiteX0-67" fmla="*/ 0 w 2520280"/>
                <a:gd name="connsiteY0-68" fmla="*/ 1890314 h 1890314"/>
                <a:gd name="connsiteX1-69" fmla="*/ 2520280 w 2520280"/>
                <a:gd name="connsiteY1-70" fmla="*/ 1890314 h 1890314"/>
                <a:gd name="connsiteX2-71" fmla="*/ 0 w 2520280"/>
                <a:gd name="connsiteY2-72" fmla="*/ 1890314 h 1890314"/>
                <a:gd name="connsiteX3-73" fmla="*/ 0 w 2520280"/>
                <a:gd name="connsiteY3-74" fmla="*/ 18106 h 1890314"/>
                <a:gd name="connsiteX4-75" fmla="*/ 53304 w 2520280"/>
                <a:gd name="connsiteY4-76" fmla="*/ 0 h 1890314"/>
                <a:gd name="connsiteX5-77" fmla="*/ 0 w 2520280"/>
                <a:gd name="connsiteY5-78" fmla="*/ 18106 h 1890314"/>
                <a:gd name="connsiteX0-79" fmla="*/ 0 w 2520280"/>
                <a:gd name="connsiteY0-80" fmla="*/ 1872208 h 1872208"/>
                <a:gd name="connsiteX1-81" fmla="*/ 2520280 w 2520280"/>
                <a:gd name="connsiteY1-82" fmla="*/ 1872208 h 1872208"/>
                <a:gd name="connsiteX2-83" fmla="*/ 0 w 2520280"/>
                <a:gd name="connsiteY2-84" fmla="*/ 1872208 h 1872208"/>
                <a:gd name="connsiteX3-85" fmla="*/ 0 w 2520280"/>
                <a:gd name="connsiteY3-86" fmla="*/ 0 h 1872208"/>
                <a:gd name="connsiteX4-87" fmla="*/ 916 w 2520280"/>
                <a:gd name="connsiteY4-88" fmla="*/ 0 h 1872208"/>
                <a:gd name="connsiteX5-89" fmla="*/ 0 w 2520280"/>
                <a:gd name="connsiteY5-90" fmla="*/ 0 h 187220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520280" h="1872208">
                  <a:moveTo>
                    <a:pt x="0" y="1872208"/>
                  </a:moveTo>
                  <a:lnTo>
                    <a:pt x="2520280" y="1872208"/>
                  </a:lnTo>
                  <a:lnTo>
                    <a:pt x="0" y="1872208"/>
                  </a:lnTo>
                  <a:close/>
                  <a:moveTo>
                    <a:pt x="0" y="0"/>
                  </a:moveTo>
                  <a:lnTo>
                    <a:pt x="916" y="0"/>
                  </a:lnTo>
                  <a:lnTo>
                    <a:pt x="0" y="0"/>
                  </a:lnTo>
                  <a:close/>
                </a:path>
              </a:pathLst>
            </a:custGeom>
            <a:solidFill>
              <a:schemeClr val="bg1">
                <a:lumMod val="50000"/>
              </a:schemeClr>
            </a:solidFill>
            <a:ln w="3175" cap="sq">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spAutoFit/>
            </a:bodyPr>
            <a:lstStyle/>
            <a:p>
              <a:pPr marL="0" marR="0" lvl="0" indent="0" algn="l" defTabSz="866775" rtl="0" eaLnBrk="1" fontAlgn="base" latinLnBrk="0" hangingPunct="1">
                <a:lnSpc>
                  <a:spcPct val="130000"/>
                </a:lnSpc>
                <a:spcBef>
                  <a:spcPct val="0"/>
                </a:spcBef>
                <a:spcAft>
                  <a:spcPct val="0"/>
                </a:spcAft>
                <a:buClrTx/>
                <a:buSzTx/>
                <a:buFontTx/>
                <a:buNone/>
                <a:tabLst/>
                <a:defRPr/>
              </a:pPr>
              <a:r>
                <a:rPr kumimoji="0" lang="zh-CN" altLang="en-US" sz="2800" b="0" i="0" u="none" strike="noStrike" kern="1200" cap="none" spc="0" normalizeH="0" baseline="0" noProof="0" dirty="0">
                  <a:ln>
                    <a:noFill/>
                  </a:ln>
                  <a:solidFill>
                    <a:srgbClr val="000000"/>
                  </a:solidFill>
                  <a:effectLst/>
                  <a:uLnTx/>
                  <a:uFillTx/>
                  <a:latin typeface="Arial" panose="020B0604020202090204" pitchFamily="34" charset="0"/>
                  <a:ea typeface="微软雅黑" panose="020B0503020204020204" pitchFamily="34" charset="-122"/>
                  <a:cs typeface="+mn-cs"/>
                  <a:sym typeface="Arial" panose="020B0604020202090204" pitchFamily="34" charset="0"/>
                </a:rPr>
                <a:t>科技创新与法律管控</a:t>
              </a:r>
            </a:p>
          </p:txBody>
        </p:sp>
      </p:grpSp>
      <p:grpSp>
        <p:nvGrpSpPr>
          <p:cNvPr id="6" name="组合 5"/>
          <p:cNvGrpSpPr/>
          <p:nvPr/>
        </p:nvGrpSpPr>
        <p:grpSpPr>
          <a:xfrm>
            <a:off x="1499905" y="3578633"/>
            <a:ext cx="8064479" cy="551400"/>
            <a:chOff x="1499905" y="3710454"/>
            <a:chExt cx="8064479" cy="551400"/>
          </a:xfrm>
        </p:grpSpPr>
        <p:sp>
          <p:nvSpPr>
            <p:cNvPr id="24" name="MH_Number_3"/>
            <p:cNvSpPr/>
            <p:nvPr>
              <p:custDataLst>
                <p:tags r:id="rId3"/>
              </p:custDataLst>
            </p:nvPr>
          </p:nvSpPr>
          <p:spPr>
            <a:xfrm>
              <a:off x="1499905" y="3721854"/>
              <a:ext cx="540000" cy="540000"/>
            </a:xfrm>
            <a:prstGeom prst="ellipse">
              <a:avLst/>
            </a:prstGeom>
            <a:solidFill>
              <a:schemeClr val="accent1"/>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marL="0" marR="0" lvl="0" indent="0" algn="ctr" defTabSz="866775" rtl="0" eaLnBrk="1" fontAlgn="base" latinLnBrk="0" hangingPunct="1">
                <a:lnSpc>
                  <a:spcPct val="100000"/>
                </a:lnSpc>
                <a:spcBef>
                  <a:spcPct val="0"/>
                </a:spcBef>
                <a:spcAft>
                  <a:spcPct val="0"/>
                </a:spcAft>
                <a:buClrTx/>
                <a:buSzTx/>
                <a:buFontTx/>
                <a:buNone/>
                <a:tabLst/>
                <a:defRPr/>
              </a:pPr>
              <a:r>
                <a:rPr kumimoji="0" lang="en-US" altLang="zh-CN" sz="2800" b="0" i="0" u="none" strike="noStrike" kern="1200" cap="none" spc="0" normalizeH="0" baseline="0" noProof="0" dirty="0">
                  <a:ln>
                    <a:noFill/>
                  </a:ln>
                  <a:solidFill>
                    <a:srgbClr val="FFFFFF"/>
                  </a:solidFill>
                  <a:effectLst/>
                  <a:uLnTx/>
                  <a:uFillTx/>
                  <a:latin typeface="Impact" panose="020B0806030902050204" pitchFamily="34" charset="0"/>
                  <a:ea typeface="微软雅黑" panose="020B0503020204020204" pitchFamily="34" charset="-122"/>
                  <a:cs typeface="Times New Roman" panose="02020603050405020304" pitchFamily="18" charset="0"/>
                  <a:sym typeface="Arial" panose="020B0604020202090204" pitchFamily="34" charset="0"/>
                </a:rPr>
                <a:t>2</a:t>
              </a:r>
            </a:p>
          </p:txBody>
        </p:sp>
        <p:sp>
          <p:nvSpPr>
            <p:cNvPr id="25" name="MH_Entry_3"/>
            <p:cNvSpPr/>
            <p:nvPr>
              <p:custDataLst>
                <p:tags r:id="rId4"/>
              </p:custDataLst>
            </p:nvPr>
          </p:nvSpPr>
          <p:spPr>
            <a:xfrm>
              <a:off x="2325268" y="3710454"/>
              <a:ext cx="7239116" cy="504882"/>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1" fmla="*/ 0 w 2520280"/>
                <a:gd name="connsiteY0-2" fmla="*/ 1584176 h 1872208"/>
                <a:gd name="connsiteX1-3" fmla="*/ 2520280 w 2520280"/>
                <a:gd name="connsiteY1-4" fmla="*/ 1584176 h 1872208"/>
                <a:gd name="connsiteX2-5" fmla="*/ 2520280 w 2520280"/>
                <a:gd name="connsiteY2-6" fmla="*/ 1872208 h 1872208"/>
                <a:gd name="connsiteX3-7" fmla="*/ 0 w 2520280"/>
                <a:gd name="connsiteY3-8" fmla="*/ 1872208 h 1872208"/>
                <a:gd name="connsiteX4-9" fmla="*/ 0 w 2520280"/>
                <a:gd name="connsiteY4-10" fmla="*/ 1584176 h 1872208"/>
                <a:gd name="connsiteX5-11" fmla="*/ 0 w 2520280"/>
                <a:gd name="connsiteY5-12" fmla="*/ 0 h 1872208"/>
                <a:gd name="connsiteX6-13" fmla="*/ 2520280 w 2520280"/>
                <a:gd name="connsiteY6-14" fmla="*/ 0 h 1872208"/>
                <a:gd name="connsiteX7-15" fmla="*/ 0 w 2520280"/>
                <a:gd name="connsiteY7-16" fmla="*/ 0 h 1872208"/>
                <a:gd name="connsiteX0-17" fmla="*/ 0 w 2520280"/>
                <a:gd name="connsiteY0-18" fmla="*/ 1872208 h 1872208"/>
                <a:gd name="connsiteX1-19" fmla="*/ 2520280 w 2520280"/>
                <a:gd name="connsiteY1-20" fmla="*/ 1584176 h 1872208"/>
                <a:gd name="connsiteX2-21" fmla="*/ 2520280 w 2520280"/>
                <a:gd name="connsiteY2-22" fmla="*/ 1872208 h 1872208"/>
                <a:gd name="connsiteX3-23" fmla="*/ 0 w 2520280"/>
                <a:gd name="connsiteY3-24" fmla="*/ 1872208 h 1872208"/>
                <a:gd name="connsiteX4-25" fmla="*/ 0 w 2520280"/>
                <a:gd name="connsiteY4-26" fmla="*/ 0 h 1872208"/>
                <a:gd name="connsiteX5-27" fmla="*/ 2520280 w 2520280"/>
                <a:gd name="connsiteY5-28" fmla="*/ 0 h 1872208"/>
                <a:gd name="connsiteX6-29" fmla="*/ 0 w 2520280"/>
                <a:gd name="connsiteY6-30" fmla="*/ 0 h 1872208"/>
                <a:gd name="connsiteX0-31" fmla="*/ 0 w 2520280"/>
                <a:gd name="connsiteY0-32" fmla="*/ 1872208 h 1872208"/>
                <a:gd name="connsiteX1-33" fmla="*/ 2520280 w 2520280"/>
                <a:gd name="connsiteY1-34" fmla="*/ 1872208 h 1872208"/>
                <a:gd name="connsiteX2-35" fmla="*/ 0 w 2520280"/>
                <a:gd name="connsiteY2-36" fmla="*/ 1872208 h 1872208"/>
                <a:gd name="connsiteX3-37" fmla="*/ 0 w 2520280"/>
                <a:gd name="connsiteY3-38" fmla="*/ 0 h 1872208"/>
                <a:gd name="connsiteX4-39" fmla="*/ 2520280 w 2520280"/>
                <a:gd name="connsiteY4-40" fmla="*/ 0 h 1872208"/>
                <a:gd name="connsiteX5-41" fmla="*/ 0 w 2520280"/>
                <a:gd name="connsiteY5-42" fmla="*/ 0 h 1872208"/>
                <a:gd name="connsiteX0-43" fmla="*/ 0 w 2520280"/>
                <a:gd name="connsiteY0-44" fmla="*/ 1872208 h 1872208"/>
                <a:gd name="connsiteX1-45" fmla="*/ 2520280 w 2520280"/>
                <a:gd name="connsiteY1-46" fmla="*/ 1872208 h 1872208"/>
                <a:gd name="connsiteX2-47" fmla="*/ 0 w 2520280"/>
                <a:gd name="connsiteY2-48" fmla="*/ 1872208 h 1872208"/>
                <a:gd name="connsiteX3-49" fmla="*/ 0 w 2520280"/>
                <a:gd name="connsiteY3-50" fmla="*/ 0 h 1872208"/>
                <a:gd name="connsiteX4-51" fmla="*/ 34255 w 2520280"/>
                <a:gd name="connsiteY4-52" fmla="*/ 0 h 1872208"/>
                <a:gd name="connsiteX5-53" fmla="*/ 0 w 2520280"/>
                <a:gd name="connsiteY5-54" fmla="*/ 0 h 1872208"/>
                <a:gd name="connsiteX0-55" fmla="*/ 0 w 2520280"/>
                <a:gd name="connsiteY0-56" fmla="*/ 1872208 h 1872208"/>
                <a:gd name="connsiteX1-57" fmla="*/ 2520280 w 2520280"/>
                <a:gd name="connsiteY1-58" fmla="*/ 1872208 h 1872208"/>
                <a:gd name="connsiteX2-59" fmla="*/ 0 w 2520280"/>
                <a:gd name="connsiteY2-60" fmla="*/ 1872208 h 1872208"/>
                <a:gd name="connsiteX3-61" fmla="*/ 0 w 2520280"/>
                <a:gd name="connsiteY3-62" fmla="*/ 0 h 1872208"/>
                <a:gd name="connsiteX4-63" fmla="*/ 917 w 2520280"/>
                <a:gd name="connsiteY4-64" fmla="*/ 6036 h 1872208"/>
                <a:gd name="connsiteX5-65" fmla="*/ 0 w 2520280"/>
                <a:gd name="connsiteY5-66" fmla="*/ 0 h 1872208"/>
                <a:gd name="connsiteX0-67" fmla="*/ 0 w 2520280"/>
                <a:gd name="connsiteY0-68" fmla="*/ 1890314 h 1890314"/>
                <a:gd name="connsiteX1-69" fmla="*/ 2520280 w 2520280"/>
                <a:gd name="connsiteY1-70" fmla="*/ 1890314 h 1890314"/>
                <a:gd name="connsiteX2-71" fmla="*/ 0 w 2520280"/>
                <a:gd name="connsiteY2-72" fmla="*/ 1890314 h 1890314"/>
                <a:gd name="connsiteX3-73" fmla="*/ 0 w 2520280"/>
                <a:gd name="connsiteY3-74" fmla="*/ 18106 h 1890314"/>
                <a:gd name="connsiteX4-75" fmla="*/ 53304 w 2520280"/>
                <a:gd name="connsiteY4-76" fmla="*/ 0 h 1890314"/>
                <a:gd name="connsiteX5-77" fmla="*/ 0 w 2520280"/>
                <a:gd name="connsiteY5-78" fmla="*/ 18106 h 1890314"/>
                <a:gd name="connsiteX0-79" fmla="*/ 0 w 2520280"/>
                <a:gd name="connsiteY0-80" fmla="*/ 1872208 h 1872208"/>
                <a:gd name="connsiteX1-81" fmla="*/ 2520280 w 2520280"/>
                <a:gd name="connsiteY1-82" fmla="*/ 1872208 h 1872208"/>
                <a:gd name="connsiteX2-83" fmla="*/ 0 w 2520280"/>
                <a:gd name="connsiteY2-84" fmla="*/ 1872208 h 1872208"/>
                <a:gd name="connsiteX3-85" fmla="*/ 0 w 2520280"/>
                <a:gd name="connsiteY3-86" fmla="*/ 0 h 1872208"/>
                <a:gd name="connsiteX4-87" fmla="*/ 916 w 2520280"/>
                <a:gd name="connsiteY4-88" fmla="*/ 0 h 1872208"/>
                <a:gd name="connsiteX5-89" fmla="*/ 0 w 2520280"/>
                <a:gd name="connsiteY5-90" fmla="*/ 0 h 187220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520280" h="1872208">
                  <a:moveTo>
                    <a:pt x="0" y="1872208"/>
                  </a:moveTo>
                  <a:lnTo>
                    <a:pt x="2520280" y="1872208"/>
                  </a:lnTo>
                  <a:lnTo>
                    <a:pt x="0" y="1872208"/>
                  </a:lnTo>
                  <a:close/>
                  <a:moveTo>
                    <a:pt x="0" y="0"/>
                  </a:moveTo>
                  <a:lnTo>
                    <a:pt x="916" y="0"/>
                  </a:lnTo>
                  <a:lnTo>
                    <a:pt x="0" y="0"/>
                  </a:lnTo>
                  <a:close/>
                </a:path>
              </a:pathLst>
            </a:custGeom>
            <a:solidFill>
              <a:schemeClr val="bg1">
                <a:lumMod val="50000"/>
              </a:schemeClr>
            </a:solidFill>
            <a:ln w="3175" cap="sq">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spAutoFit/>
            </a:bodyPr>
            <a:lstStyle/>
            <a:p>
              <a:pPr marL="0" marR="0" lvl="0" indent="0" algn="l" defTabSz="866775" rtl="0" eaLnBrk="1" fontAlgn="base" latinLnBrk="0" hangingPunct="1">
                <a:lnSpc>
                  <a:spcPct val="130000"/>
                </a:lnSpc>
                <a:spcBef>
                  <a:spcPct val="0"/>
                </a:spcBef>
                <a:spcAft>
                  <a:spcPct val="0"/>
                </a:spcAft>
                <a:buClrTx/>
                <a:buSzTx/>
                <a:buFontTx/>
                <a:buNone/>
                <a:tabLst/>
                <a:defRPr/>
              </a:pPr>
              <a:r>
                <a:rPr kumimoji="0" lang="zh-CN" altLang="en-US" sz="2800" b="0" i="0" u="none" strike="noStrike" kern="1200" cap="none" spc="0" normalizeH="0" baseline="0" noProof="0" dirty="0">
                  <a:ln>
                    <a:noFill/>
                  </a:ln>
                  <a:solidFill>
                    <a:srgbClr val="000000"/>
                  </a:solidFill>
                  <a:effectLst/>
                  <a:uLnTx/>
                  <a:uFillTx/>
                  <a:latin typeface="Arial" panose="020B0604020202090204" pitchFamily="34" charset="0"/>
                  <a:ea typeface="微软雅黑" panose="020B0503020204020204" pitchFamily="34" charset="-122"/>
                  <a:cs typeface="+mn-cs"/>
                  <a:sym typeface="Arial" panose="020B0604020202090204" pitchFamily="34" charset="0"/>
                </a:rPr>
                <a:t>科技创新呼唤完善法律</a:t>
              </a:r>
              <a:r>
                <a:rPr kumimoji="0" lang="en-US" altLang="zh-CN" sz="2400" b="0" i="0" u="none" strike="noStrike" kern="1200" cap="none" spc="0" normalizeH="0" baseline="0" noProof="0" dirty="0">
                  <a:ln>
                    <a:noFill/>
                  </a:ln>
                  <a:solidFill>
                    <a:srgbClr val="000000"/>
                  </a:solidFill>
                  <a:effectLst/>
                  <a:uLnTx/>
                  <a:uFillTx/>
                  <a:latin typeface="Arial" panose="020B0604020202090204" pitchFamily="34" charset="0"/>
                  <a:ea typeface="微软雅黑" panose="020B0503020204020204" pitchFamily="34" charset="-122"/>
                  <a:cs typeface="+mn-cs"/>
                  <a:sym typeface="Arial" panose="020B0604020202090204" pitchFamily="34" charset="0"/>
                </a:rPr>
                <a:t>——</a:t>
              </a:r>
              <a:r>
                <a:rPr kumimoji="0" lang="zh-CN" altLang="en-US" sz="2400" b="0" i="0" u="none" strike="noStrike" kern="1200" cap="none" spc="0" normalizeH="0" baseline="0" noProof="0" dirty="0">
                  <a:ln>
                    <a:noFill/>
                  </a:ln>
                  <a:solidFill>
                    <a:srgbClr val="000000"/>
                  </a:solidFill>
                  <a:effectLst/>
                  <a:uLnTx/>
                  <a:uFillTx/>
                  <a:latin typeface="Arial" panose="020B0604020202090204" pitchFamily="34" charset="0"/>
                  <a:ea typeface="微软雅黑" panose="020B0503020204020204" pitchFamily="34" charset="-122"/>
                  <a:cs typeface="+mn-cs"/>
                  <a:sym typeface="Arial" panose="020B0604020202090204" pitchFamily="34" charset="0"/>
                </a:rPr>
                <a:t>以人工智能为例</a:t>
              </a:r>
            </a:p>
          </p:txBody>
        </p:sp>
      </p:grpSp>
      <p:grpSp>
        <p:nvGrpSpPr>
          <p:cNvPr id="7" name="组合 6"/>
          <p:cNvGrpSpPr/>
          <p:nvPr/>
        </p:nvGrpSpPr>
        <p:grpSpPr>
          <a:xfrm>
            <a:off x="1960232" y="1895306"/>
            <a:ext cx="10231768" cy="1384995"/>
            <a:chOff x="1960232" y="1958068"/>
            <a:chExt cx="10231768" cy="1384995"/>
          </a:xfrm>
        </p:grpSpPr>
        <p:sp>
          <p:nvSpPr>
            <p:cNvPr id="3" name="左大括号 2"/>
            <p:cNvSpPr/>
            <p:nvPr/>
          </p:nvSpPr>
          <p:spPr>
            <a:xfrm>
              <a:off x="1960232" y="2192000"/>
              <a:ext cx="379952" cy="1046658"/>
            </a:xfrm>
            <a:prstGeom prst="leftBrace">
              <a:avLst>
                <a:gd name="adj1" fmla="val 8333"/>
                <a:gd name="adj2" fmla="val 53662"/>
              </a:avLst>
            </a:prstGeom>
          </p:spPr>
          <p:style>
            <a:lnRef idx="3">
              <a:schemeClr val="dk1"/>
            </a:lnRef>
            <a:fillRef idx="0">
              <a:schemeClr val="dk1"/>
            </a:fillRef>
            <a:effectRef idx="2">
              <a:schemeClr val="dk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4" name="文本框 3"/>
            <p:cNvSpPr txBox="1"/>
            <p:nvPr/>
          </p:nvSpPr>
          <p:spPr>
            <a:xfrm>
              <a:off x="2407285" y="1958068"/>
              <a:ext cx="9784715" cy="1384995"/>
            </a:xfrm>
            <a:prstGeom prst="rect">
              <a:avLst/>
            </a:prstGeom>
            <a:noFill/>
          </p:spPr>
          <p:txBody>
            <a:bodyPr wrap="square" rtlCol="0">
              <a:spAutoFit/>
            </a:bodyPr>
            <a:lstStyle/>
            <a:p>
              <a:pPr marL="342900" lvl="0" indent="-342900">
                <a:lnSpc>
                  <a:spcPct val="150000"/>
                </a:lnSpc>
                <a:buFont typeface="+mj-ea"/>
                <a:buAutoNum type="circleNumDbPlain"/>
                <a:defRPr/>
              </a:pPr>
              <a:r>
                <a:rPr kumimoji="0" lang="zh-CN" altLang="en-US" sz="2800" b="0" i="0" u="none" strike="noStrike" kern="1200" cap="none" spc="0" normalizeH="0" baseline="0" noProof="0" dirty="0">
                  <a:ln>
                    <a:noFill/>
                  </a:ln>
                  <a:solidFill>
                    <a:srgbClr val="000000"/>
                  </a:solidFill>
                  <a:effectLst/>
                  <a:uLnTx/>
                  <a:uFillTx/>
                  <a:latin typeface="楷体" charset="0"/>
                  <a:ea typeface="楷体" charset="0"/>
                  <a:cs typeface="楷体" charset="0"/>
                  <a:sym typeface="+mn-ea"/>
                </a:rPr>
                <a:t>技术创新需要法律管控</a:t>
              </a:r>
              <a:r>
                <a:rPr kumimoji="0" lang="en-US" altLang="zh-CN" sz="2800" b="0" i="0" u="none" strike="noStrike" kern="1200" cap="none" spc="0" normalizeH="0" baseline="0" noProof="0" dirty="0">
                  <a:ln>
                    <a:noFill/>
                  </a:ln>
                  <a:solidFill>
                    <a:srgbClr val="000000"/>
                  </a:solidFill>
                  <a:effectLst/>
                  <a:uLnTx/>
                  <a:uFillTx/>
                  <a:latin typeface="楷体" charset="0"/>
                  <a:ea typeface="楷体" charset="0"/>
                  <a:cs typeface="楷体" charset="0"/>
                  <a:sym typeface="+mn-ea"/>
                </a:rPr>
                <a:t>——</a:t>
              </a:r>
              <a:r>
                <a:rPr kumimoji="0" lang="zh-CN" altLang="en-US" sz="2800" b="0" i="0" u="none" strike="noStrike" kern="1200" cap="none" spc="0" normalizeH="0" baseline="0" noProof="0" dirty="0">
                  <a:ln>
                    <a:noFill/>
                  </a:ln>
                  <a:solidFill>
                    <a:srgbClr val="000000"/>
                  </a:solidFill>
                  <a:effectLst/>
                  <a:uLnTx/>
                  <a:uFillTx/>
                  <a:latin typeface="楷体" charset="0"/>
                  <a:ea typeface="楷体" charset="0"/>
                  <a:cs typeface="楷体" charset="0"/>
                  <a:sym typeface="+mn-ea"/>
                </a:rPr>
                <a:t>介绍美国</a:t>
              </a:r>
              <a:r>
                <a:rPr lang="zh-CN" altLang="en-US" sz="2800" dirty="0">
                  <a:solidFill>
                    <a:srgbClr val="000000"/>
                  </a:solidFill>
                  <a:latin typeface="楷体" charset="0"/>
                  <a:ea typeface="楷体" charset="0"/>
                  <a:cs typeface="楷体" charset="0"/>
                  <a:sym typeface="+mn-ea"/>
                </a:rPr>
                <a:t>科技创新法律发展史</a:t>
              </a:r>
              <a:endParaRPr kumimoji="0" lang="zh-CN" altLang="en-US" sz="2800" b="0" i="0" u="none" strike="noStrike" kern="1200" cap="none" spc="0" normalizeH="0" baseline="0" noProof="0" dirty="0">
                <a:ln>
                  <a:noFill/>
                </a:ln>
                <a:solidFill>
                  <a:srgbClr val="000000"/>
                </a:solidFill>
                <a:effectLst/>
                <a:uLnTx/>
                <a:uFillTx/>
                <a:latin typeface="楷体" charset="0"/>
                <a:ea typeface="楷体" charset="0"/>
                <a:cs typeface="楷体" charset="0"/>
                <a:sym typeface="+mn-ea"/>
              </a:endParaRPr>
            </a:p>
            <a:p>
              <a:pPr marL="342900" marR="0" lvl="0" indent="-342900" algn="l" defTabSz="914400" rtl="0" eaLnBrk="1" fontAlgn="auto" latinLnBrk="0" hangingPunct="1">
                <a:lnSpc>
                  <a:spcPct val="150000"/>
                </a:lnSpc>
                <a:spcBef>
                  <a:spcPts val="0"/>
                </a:spcBef>
                <a:spcAft>
                  <a:spcPts val="0"/>
                </a:spcAft>
                <a:buClrTx/>
                <a:buSzTx/>
                <a:buFont typeface="+mj-ea"/>
                <a:buAutoNum type="circleNumDbPlain"/>
                <a:tabLst/>
                <a:defRPr/>
              </a:pPr>
              <a:r>
                <a:rPr kumimoji="0" lang="zh-CN" altLang="en-US" sz="2800" b="0" i="0" u="none" strike="noStrike" kern="1200" cap="none" spc="0" normalizeH="0" baseline="0" noProof="0" dirty="0">
                  <a:ln>
                    <a:noFill/>
                  </a:ln>
                  <a:solidFill>
                    <a:srgbClr val="000000"/>
                  </a:solidFill>
                  <a:effectLst/>
                  <a:uLnTx/>
                  <a:uFillTx/>
                  <a:latin typeface="楷体" charset="0"/>
                  <a:ea typeface="楷体" charset="0"/>
                  <a:cs typeface="楷体" charset="0"/>
                  <a:sym typeface="+mn-ea"/>
                </a:rPr>
                <a:t>科技创新对法律管控的挑战与提问</a:t>
              </a:r>
              <a:r>
                <a:rPr kumimoji="0" lang="en-US" altLang="zh-CN" sz="2800" b="0" i="0" u="none" strike="noStrike" kern="1200" cap="none" spc="0" normalizeH="0" baseline="0" noProof="0" dirty="0">
                  <a:ln>
                    <a:noFill/>
                  </a:ln>
                  <a:solidFill>
                    <a:srgbClr val="000000"/>
                  </a:solidFill>
                  <a:effectLst/>
                  <a:uLnTx/>
                  <a:uFillTx/>
                  <a:latin typeface="楷体" charset="0"/>
                  <a:ea typeface="楷体" charset="0"/>
                  <a:cs typeface="楷体" charset="0"/>
                  <a:sym typeface="+mn-ea"/>
                </a:rPr>
                <a:t>——</a:t>
              </a:r>
              <a:r>
                <a:rPr kumimoji="0" lang="zh-CN" altLang="en-US" sz="2800" b="0" i="0" u="none" strike="noStrike" kern="1200" cap="none" spc="0" normalizeH="0" baseline="0" noProof="0" dirty="0">
                  <a:ln>
                    <a:noFill/>
                  </a:ln>
                  <a:solidFill>
                    <a:srgbClr val="000000"/>
                  </a:solidFill>
                  <a:effectLst/>
                  <a:uLnTx/>
                  <a:uFillTx/>
                  <a:latin typeface="楷体" charset="0"/>
                  <a:ea typeface="楷体" charset="0"/>
                  <a:cs typeface="楷体" charset="0"/>
                  <a:sym typeface="+mn-ea"/>
                </a:rPr>
                <a:t>理念层面的冲突</a:t>
              </a:r>
              <a:endParaRPr kumimoji="0" lang="zh-CN" altLang="en-US" sz="2800" b="0" i="0" u="none" strike="noStrike" kern="1200" cap="none" spc="0" normalizeH="0" baseline="0" noProof="0" dirty="0">
                <a:ln>
                  <a:noFill/>
                </a:ln>
                <a:solidFill>
                  <a:srgbClr val="000000"/>
                </a:solidFill>
                <a:effectLst/>
                <a:uLnTx/>
                <a:uFillTx/>
                <a:latin typeface="Arial"/>
                <a:ea typeface="微软雅黑"/>
                <a:cs typeface="+mn-cs"/>
              </a:endParaRPr>
            </a:p>
          </p:txBody>
        </p:sp>
      </p:grpSp>
      <p:grpSp>
        <p:nvGrpSpPr>
          <p:cNvPr id="8" name="组合 7"/>
          <p:cNvGrpSpPr/>
          <p:nvPr/>
        </p:nvGrpSpPr>
        <p:grpSpPr>
          <a:xfrm>
            <a:off x="1945316" y="4512041"/>
            <a:ext cx="10164667" cy="1301318"/>
            <a:chOff x="1945316" y="4787170"/>
            <a:chExt cx="10164667" cy="1301318"/>
          </a:xfrm>
        </p:grpSpPr>
        <p:sp>
          <p:nvSpPr>
            <p:cNvPr id="14" name="文本框 13">
              <a:extLst>
                <a:ext uri="{FF2B5EF4-FFF2-40B4-BE49-F238E27FC236}">
                  <a16:creationId xmlns:a16="http://schemas.microsoft.com/office/drawing/2014/main" id="{1F94EAF1-D841-492A-9FC1-A22852007CAD}"/>
                </a:ext>
              </a:extLst>
            </p:cNvPr>
            <p:cNvSpPr txBox="1"/>
            <p:nvPr/>
          </p:nvSpPr>
          <p:spPr>
            <a:xfrm>
              <a:off x="2325268" y="4787170"/>
              <a:ext cx="9784715" cy="1301318"/>
            </a:xfrm>
            <a:prstGeom prst="rect">
              <a:avLst/>
            </a:prstGeom>
            <a:noFill/>
          </p:spPr>
          <p:txBody>
            <a:bodyPr wrap="square" rtlCol="0">
              <a:spAutoFit/>
            </a:bodyPr>
            <a:lstStyle/>
            <a:p>
              <a:pPr marL="342900" marR="0" lvl="0" indent="-342900" algn="l" defTabSz="914400" rtl="0" eaLnBrk="1" fontAlgn="auto" latinLnBrk="0" hangingPunct="1">
                <a:lnSpc>
                  <a:spcPct val="150000"/>
                </a:lnSpc>
                <a:spcBef>
                  <a:spcPts val="0"/>
                </a:spcBef>
                <a:spcAft>
                  <a:spcPts val="0"/>
                </a:spcAft>
                <a:buClrTx/>
                <a:buSzTx/>
                <a:buFont typeface="+mj-ea"/>
                <a:buAutoNum type="circleNumDbPlain"/>
                <a:tabLst/>
                <a:defRPr/>
              </a:pPr>
              <a:r>
                <a:rPr kumimoji="0" lang="zh-CN" altLang="en-US" sz="2800" b="0" i="0" u="none" strike="noStrike" kern="1200" cap="none" spc="0" normalizeH="0" baseline="0" noProof="0" dirty="0">
                  <a:ln>
                    <a:noFill/>
                  </a:ln>
                  <a:solidFill>
                    <a:srgbClr val="000000"/>
                  </a:solidFill>
                  <a:effectLst/>
                  <a:uLnTx/>
                  <a:uFillTx/>
                  <a:latin typeface="楷体" charset="0"/>
                  <a:ea typeface="楷体" charset="0"/>
                  <a:cs typeface="楷体" charset="0"/>
                  <a:sym typeface="+mn-ea"/>
                </a:rPr>
                <a:t>人工智能的著作权</a:t>
              </a:r>
              <a:r>
                <a:rPr kumimoji="0" lang="en-US" altLang="zh-CN" sz="2800" b="0" i="0" u="none" strike="noStrike" kern="1200" cap="none" spc="0" normalizeH="0" baseline="0" noProof="0" dirty="0">
                  <a:ln>
                    <a:noFill/>
                  </a:ln>
                  <a:solidFill>
                    <a:srgbClr val="000000"/>
                  </a:solidFill>
                  <a:effectLst/>
                  <a:uLnTx/>
                  <a:uFillTx/>
                  <a:latin typeface="楷体" charset="0"/>
                  <a:ea typeface="楷体" charset="0"/>
                  <a:cs typeface="楷体" charset="0"/>
                  <a:sym typeface="+mn-ea"/>
                </a:rPr>
                <a:t>——</a:t>
              </a:r>
              <a:r>
                <a:rPr kumimoji="0" lang="zh-CN" altLang="en-US" sz="2800" b="0" i="0" u="none" strike="noStrike" kern="1200" cap="none" spc="0" normalizeH="0" baseline="0" noProof="0" dirty="0">
                  <a:ln>
                    <a:noFill/>
                  </a:ln>
                  <a:solidFill>
                    <a:srgbClr val="000000"/>
                  </a:solidFill>
                  <a:effectLst/>
                  <a:uLnTx/>
                  <a:uFillTx/>
                  <a:latin typeface="楷体" charset="0"/>
                  <a:ea typeface="楷体" charset="0"/>
                  <a:cs typeface="楷体" charset="0"/>
                  <a:sym typeface="+mn-ea"/>
                </a:rPr>
                <a:t>案例一、二</a:t>
              </a:r>
              <a:endParaRPr kumimoji="0" lang="en-US" altLang="zh-CN" sz="2800" b="0" i="0" u="none" strike="noStrike" kern="1200" cap="none" spc="0" normalizeH="0" baseline="0" noProof="0" dirty="0">
                <a:ln>
                  <a:noFill/>
                </a:ln>
                <a:solidFill>
                  <a:srgbClr val="000000"/>
                </a:solidFill>
                <a:effectLst/>
                <a:uLnTx/>
                <a:uFillTx/>
                <a:latin typeface="楷体" charset="0"/>
                <a:ea typeface="楷体" charset="0"/>
                <a:cs typeface="楷体" charset="0"/>
                <a:sym typeface="+mn-ea"/>
              </a:endParaRPr>
            </a:p>
            <a:p>
              <a:pPr marL="342900" marR="0" lvl="0" indent="-342900" algn="l" defTabSz="914400" rtl="0" eaLnBrk="1" fontAlgn="auto" latinLnBrk="0" hangingPunct="1">
                <a:lnSpc>
                  <a:spcPct val="150000"/>
                </a:lnSpc>
                <a:spcBef>
                  <a:spcPts val="0"/>
                </a:spcBef>
                <a:spcAft>
                  <a:spcPts val="0"/>
                </a:spcAft>
                <a:buClrTx/>
                <a:buSzTx/>
                <a:buFont typeface="+mj-ea"/>
                <a:buAutoNum type="circleNumDbPlain"/>
                <a:tabLst/>
                <a:defRPr/>
              </a:pPr>
              <a:r>
                <a:rPr kumimoji="0" lang="zh-CN" altLang="en-US" sz="2800" b="0" i="0" u="none" strike="noStrike" kern="1200" cap="none" spc="0" normalizeH="0" baseline="0" noProof="0" dirty="0">
                  <a:ln>
                    <a:noFill/>
                  </a:ln>
                  <a:solidFill>
                    <a:srgbClr val="000000"/>
                  </a:solidFill>
                  <a:effectLst/>
                  <a:uLnTx/>
                  <a:uFillTx/>
                  <a:latin typeface="楷体" charset="0"/>
                  <a:ea typeface="楷体" charset="0"/>
                  <a:cs typeface="楷体" charset="0"/>
                  <a:sym typeface="+mn-ea"/>
                </a:rPr>
                <a:t>人工智能的法律人格</a:t>
              </a:r>
              <a:endParaRPr kumimoji="0" lang="zh-CN" altLang="en-US" sz="2800" b="0" i="0" u="none" strike="noStrike" kern="1200" cap="none" spc="0" normalizeH="0" baseline="0" noProof="0" dirty="0">
                <a:ln>
                  <a:noFill/>
                </a:ln>
                <a:solidFill>
                  <a:srgbClr val="000000"/>
                </a:solidFill>
                <a:effectLst/>
                <a:uLnTx/>
                <a:uFillTx/>
                <a:latin typeface="Arial"/>
                <a:ea typeface="微软雅黑"/>
                <a:cs typeface="+mn-cs"/>
              </a:endParaRPr>
            </a:p>
          </p:txBody>
        </p:sp>
        <p:sp>
          <p:nvSpPr>
            <p:cNvPr id="15" name="左大括号 14"/>
            <p:cNvSpPr/>
            <p:nvPr/>
          </p:nvSpPr>
          <p:spPr>
            <a:xfrm>
              <a:off x="1945316" y="4975660"/>
              <a:ext cx="379952" cy="1046658"/>
            </a:xfrm>
            <a:prstGeom prst="leftBrace">
              <a:avLst>
                <a:gd name="adj1" fmla="val 8333"/>
                <a:gd name="adj2" fmla="val 53662"/>
              </a:avLst>
            </a:prstGeom>
          </p:spPr>
          <p:style>
            <a:lnRef idx="3">
              <a:schemeClr val="dk1"/>
            </a:lnRef>
            <a:fillRef idx="0">
              <a:schemeClr val="dk1"/>
            </a:fillRef>
            <a:effectRef idx="2">
              <a:schemeClr val="dk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grpSp>
    </p:spTree>
    <p:extLst>
      <p:ext uri="{BB962C8B-B14F-4D97-AF65-F5344CB8AC3E}">
        <p14:creationId xmlns:p14="http://schemas.microsoft.com/office/powerpoint/2010/main" val="749364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6" presetClass="entr" presetSubtype="0" fill="hold" grpId="0" nodeType="afterEffect">
                                  <p:stCondLst>
                                    <p:cond delay="0"/>
                                  </p:stCondLst>
                                  <p:iterate type="lt">
                                    <p:tmPct val="10000"/>
                                  </p:iterate>
                                  <p:childTnLst>
                                    <p:set>
                                      <p:cBhvr>
                                        <p:cTn id="6" dur="1" fill="hold">
                                          <p:stCondLst>
                                            <p:cond delay="0"/>
                                          </p:stCondLst>
                                        </p:cTn>
                                        <p:tgtEl>
                                          <p:spTgt spid="18"/>
                                        </p:tgtEl>
                                        <p:attrNameLst>
                                          <p:attrName>style.visibility</p:attrName>
                                        </p:attrNameLst>
                                      </p:cBhvr>
                                      <p:to>
                                        <p:strVal val="visible"/>
                                      </p:to>
                                    </p:set>
                                    <p:anim by="(-#ppt_w*2)" calcmode="lin" valueType="num">
                                      <p:cBhvr rctx="PPT">
                                        <p:cTn id="7" dur="500" autoRev="1" fill="hold">
                                          <p:stCondLst>
                                            <p:cond delay="0"/>
                                          </p:stCondLst>
                                        </p:cTn>
                                        <p:tgtEl>
                                          <p:spTgt spid="18"/>
                                        </p:tgtEl>
                                        <p:attrNameLst>
                                          <p:attrName>ppt_w</p:attrName>
                                        </p:attrNameLst>
                                      </p:cBhvr>
                                    </p:anim>
                                    <p:anim by="(#ppt_w*0.50)" calcmode="lin" valueType="num">
                                      <p:cBhvr>
                                        <p:cTn id="8" dur="500" decel="50000" autoRev="1" fill="hold">
                                          <p:stCondLst>
                                            <p:cond delay="0"/>
                                          </p:stCondLst>
                                        </p:cTn>
                                        <p:tgtEl>
                                          <p:spTgt spid="18"/>
                                        </p:tgtEl>
                                        <p:attrNameLst>
                                          <p:attrName>ppt_x</p:attrName>
                                        </p:attrNameLst>
                                      </p:cBhvr>
                                    </p:anim>
                                    <p:anim from="(-#ppt_h/2)" to="(#ppt_y)" calcmode="lin" valueType="num">
                                      <p:cBhvr>
                                        <p:cTn id="9" dur="1000" fill="hold">
                                          <p:stCondLst>
                                            <p:cond delay="0"/>
                                          </p:stCondLst>
                                        </p:cTn>
                                        <p:tgtEl>
                                          <p:spTgt spid="18"/>
                                        </p:tgtEl>
                                        <p:attrNameLst>
                                          <p:attrName>ppt_y</p:attrName>
                                        </p:attrNameLst>
                                      </p:cBhvr>
                                    </p:anim>
                                    <p:animRot by="21600000">
                                      <p:cBhvr>
                                        <p:cTn id="10" dur="1000" fill="hold">
                                          <p:stCondLst>
                                            <p:cond delay="0"/>
                                          </p:stCondLst>
                                        </p:cTn>
                                        <p:tgtEl>
                                          <p:spTgt spid="18"/>
                                        </p:tgtEl>
                                        <p:attrNameLst>
                                          <p:attrName>r</p:attrName>
                                        </p:attrNameLst>
                                      </p:cBhvr>
                                    </p:animRot>
                                  </p:childTnLst>
                                </p:cTn>
                              </p:par>
                            </p:childTnLst>
                          </p:cTn>
                        </p:par>
                        <p:par>
                          <p:cTn id="11" fill="hold">
                            <p:stCondLst>
                              <p:cond delay="1100"/>
                            </p:stCondLst>
                            <p:childTnLst>
                              <p:par>
                                <p:cTn id="12" presetID="56" presetClass="entr" presetSubtype="0" fill="hold" grpId="0" nodeType="afterEffect">
                                  <p:stCondLst>
                                    <p:cond delay="0"/>
                                  </p:stCondLst>
                                  <p:iterate type="lt">
                                    <p:tmPct val="10000"/>
                                  </p:iterate>
                                  <p:childTnLst>
                                    <p:set>
                                      <p:cBhvr>
                                        <p:cTn id="13" dur="1" fill="hold">
                                          <p:stCondLst>
                                            <p:cond delay="0"/>
                                          </p:stCondLst>
                                        </p:cTn>
                                        <p:tgtEl>
                                          <p:spTgt spid="19"/>
                                        </p:tgtEl>
                                        <p:attrNameLst>
                                          <p:attrName>style.visibility</p:attrName>
                                        </p:attrNameLst>
                                      </p:cBhvr>
                                      <p:to>
                                        <p:strVal val="visible"/>
                                      </p:to>
                                    </p:set>
                                    <p:anim by="(-#ppt_w*2)" calcmode="lin" valueType="num">
                                      <p:cBhvr rctx="PPT">
                                        <p:cTn id="14" dur="500" autoRev="1" fill="hold">
                                          <p:stCondLst>
                                            <p:cond delay="0"/>
                                          </p:stCondLst>
                                        </p:cTn>
                                        <p:tgtEl>
                                          <p:spTgt spid="19"/>
                                        </p:tgtEl>
                                        <p:attrNameLst>
                                          <p:attrName>ppt_w</p:attrName>
                                        </p:attrNameLst>
                                      </p:cBhvr>
                                    </p:anim>
                                    <p:anim by="(#ppt_w*0.50)" calcmode="lin" valueType="num">
                                      <p:cBhvr>
                                        <p:cTn id="15" dur="500" decel="50000" autoRev="1" fill="hold">
                                          <p:stCondLst>
                                            <p:cond delay="0"/>
                                          </p:stCondLst>
                                        </p:cTn>
                                        <p:tgtEl>
                                          <p:spTgt spid="19"/>
                                        </p:tgtEl>
                                        <p:attrNameLst>
                                          <p:attrName>ppt_x</p:attrName>
                                        </p:attrNameLst>
                                      </p:cBhvr>
                                    </p:anim>
                                    <p:anim from="(-#ppt_h/2)" to="(#ppt_y)" calcmode="lin" valueType="num">
                                      <p:cBhvr>
                                        <p:cTn id="16" dur="1000" fill="hold">
                                          <p:stCondLst>
                                            <p:cond delay="0"/>
                                          </p:stCondLst>
                                        </p:cTn>
                                        <p:tgtEl>
                                          <p:spTgt spid="19"/>
                                        </p:tgtEl>
                                        <p:attrNameLst>
                                          <p:attrName>ppt_y</p:attrName>
                                        </p:attrNameLst>
                                      </p:cBhvr>
                                    </p:anim>
                                    <p:animRot by="21600000">
                                      <p:cBhvr>
                                        <p:cTn id="17" dur="1000" fill="hold">
                                          <p:stCondLst>
                                            <p:cond delay="0"/>
                                          </p:stCondLst>
                                        </p:cTn>
                                        <p:tgtEl>
                                          <p:spTgt spid="19"/>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WX20211115-191226@2x"/>
          <p:cNvPicPr>
            <a:picLocks noChangeAspect="1"/>
          </p:cNvPicPr>
          <p:nvPr/>
        </p:nvPicPr>
        <p:blipFill>
          <a:blip r:embed="rId2"/>
          <a:stretch>
            <a:fillRect/>
          </a:stretch>
        </p:blipFill>
        <p:spPr>
          <a:xfrm>
            <a:off x="8282305" y="5842635"/>
            <a:ext cx="3589655" cy="1015365"/>
          </a:xfrm>
          <a:prstGeom prst="rect">
            <a:avLst/>
          </a:prstGeom>
        </p:spPr>
      </p:pic>
      <p:sp>
        <p:nvSpPr>
          <p:cNvPr id="2" name="标题 1"/>
          <p:cNvSpPr>
            <a:spLocks noGrp="1"/>
          </p:cNvSpPr>
          <p:nvPr>
            <p:ph type="title"/>
          </p:nvPr>
        </p:nvSpPr>
        <p:spPr/>
        <p:txBody>
          <a:bodyPr/>
          <a:lstStyle/>
          <a:p>
            <a:r>
              <a:rPr lang="en-US" altLang="zh-CN" sz="2800"/>
              <a:t>3</a:t>
            </a:r>
            <a:r>
              <a:rPr lang="zh-CN" altLang="en-US" sz="2800"/>
              <a:t>、对于信息技术所发展的新交易模式予以承认并进行相应的规范</a:t>
            </a:r>
          </a:p>
        </p:txBody>
      </p:sp>
      <p:sp>
        <p:nvSpPr>
          <p:cNvPr id="3" name="内容占位符 2"/>
          <p:cNvSpPr>
            <a:spLocks noGrp="1"/>
          </p:cNvSpPr>
          <p:nvPr>
            <p:ph idx="1"/>
          </p:nvPr>
        </p:nvSpPr>
        <p:spPr>
          <a:xfrm>
            <a:off x="838200" y="1715770"/>
            <a:ext cx="10515600" cy="4351338"/>
          </a:xfrm>
        </p:spPr>
        <p:txBody>
          <a:bodyPr>
            <a:noAutofit/>
          </a:bodyPr>
          <a:lstStyle/>
          <a:p>
            <a:pPr>
              <a:lnSpc>
                <a:spcPct val="150000"/>
              </a:lnSpc>
            </a:pPr>
            <a:r>
              <a:rPr lang="zh-CN" altLang="en-US" sz="2000"/>
              <a:t>【履行】——《民法典》第五百一十二条 </a:t>
            </a:r>
          </a:p>
          <a:p>
            <a:pPr marL="0" indent="508000" fontAlgn="auto">
              <a:lnSpc>
                <a:spcPct val="150000"/>
              </a:lnSpc>
              <a:buNone/>
              <a:extLst>
                <a:ext uri="{35155182-B16C-46BC-9424-99874614C6A1}">
                  <wpsdc:indentchars xmlns:wpsdc="http://www.wps.cn/officeDocument/2017/drawingmlCustomData" xmlns="" val="200" checksum="282533468"/>
                </a:ext>
              </a:extLst>
            </a:pPr>
            <a:r>
              <a:rPr lang="zh-CN" altLang="en-US" sz="2000"/>
              <a:t>通过互联网等信息网络订立的电子合同的标的为</a:t>
            </a:r>
            <a:r>
              <a:rPr lang="zh-CN" altLang="en-US" sz="2000">
                <a:solidFill>
                  <a:srgbClr val="FF0000"/>
                </a:solidFill>
              </a:rPr>
              <a:t>交付商品并采用快递物流方式</a:t>
            </a:r>
            <a:r>
              <a:rPr lang="zh-CN" altLang="en-US" sz="2000"/>
              <a:t>交付的，收货人的签收时间为交付时间。电子合同的标的为</a:t>
            </a:r>
            <a:r>
              <a:rPr lang="zh-CN" altLang="en-US" sz="2000">
                <a:solidFill>
                  <a:srgbClr val="FF0000"/>
                </a:solidFill>
              </a:rPr>
              <a:t>提供服务</a:t>
            </a:r>
            <a:r>
              <a:rPr lang="zh-CN" altLang="en-US" sz="2000"/>
              <a:t>的，生成的电子凭证或者实物凭证中载明的时间为提供服务时间；前述凭证没有载明时间或者载明时间与实际提供服务时间不一致的，以实际提供服务的时间为准。</a:t>
            </a:r>
          </a:p>
          <a:p>
            <a:pPr marL="0" indent="508000" fontAlgn="auto">
              <a:lnSpc>
                <a:spcPct val="150000"/>
              </a:lnSpc>
              <a:buNone/>
              <a:extLst>
                <a:ext uri="{35155182-B16C-46BC-9424-99874614C6A1}">
                  <wpsdc:indentchars xmlns:wpsdc="http://www.wps.cn/officeDocument/2017/drawingmlCustomData" xmlns="" val="200" checksum="282533468"/>
                </a:ext>
              </a:extLst>
            </a:pPr>
            <a:r>
              <a:rPr lang="zh-CN" altLang="en-US" sz="2000"/>
              <a:t>电子合同的标的物为采用</a:t>
            </a:r>
            <a:r>
              <a:rPr lang="zh-CN" altLang="en-US" sz="2000">
                <a:solidFill>
                  <a:srgbClr val="FF0000"/>
                </a:solidFill>
              </a:rPr>
              <a:t>在线传输方式</a:t>
            </a:r>
            <a:r>
              <a:rPr lang="zh-CN" altLang="en-US" sz="2000"/>
              <a:t>交付的，合同标的物进入对方当事人指定的特定系统且能够检索识别的时间为交付时间。</a:t>
            </a:r>
          </a:p>
          <a:p>
            <a:pPr marL="0" indent="508000" fontAlgn="auto">
              <a:lnSpc>
                <a:spcPct val="150000"/>
              </a:lnSpc>
              <a:buNone/>
              <a:extLst>
                <a:ext uri="{35155182-B16C-46BC-9424-99874614C6A1}">
                  <wpsdc:indentchars xmlns:wpsdc="http://www.wps.cn/officeDocument/2017/drawingmlCustomData" xmlns="" val="200" checksum="282533468"/>
                </a:ext>
              </a:extLst>
            </a:pPr>
            <a:r>
              <a:rPr lang="zh-CN" altLang="en-US" sz="2000"/>
              <a:t>电子合同当事人对交付商品或者提供服务的方式、时间另有约定的，按照其约定。</a:t>
            </a:r>
            <a:endParaRPr lang="zh-CN" altLang="en-US" sz="2000" i="1"/>
          </a:p>
        </p:txBody>
      </p:sp>
    </p:spTree>
    <p:extLst>
      <p:ext uri="{BB962C8B-B14F-4D97-AF65-F5344CB8AC3E}">
        <p14:creationId xmlns:p14="http://schemas.microsoft.com/office/powerpoint/2010/main" val="181629396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WX20211115-191226@2x"/>
          <p:cNvPicPr>
            <a:picLocks noChangeAspect="1"/>
          </p:cNvPicPr>
          <p:nvPr/>
        </p:nvPicPr>
        <p:blipFill>
          <a:blip r:embed="rId2"/>
          <a:stretch>
            <a:fillRect/>
          </a:stretch>
        </p:blipFill>
        <p:spPr>
          <a:xfrm>
            <a:off x="7874635" y="5651500"/>
            <a:ext cx="4116705" cy="1206500"/>
          </a:xfrm>
          <a:prstGeom prst="rect">
            <a:avLst/>
          </a:prstGeom>
        </p:spPr>
      </p:pic>
      <p:sp>
        <p:nvSpPr>
          <p:cNvPr id="2" name="标题 1"/>
          <p:cNvSpPr>
            <a:spLocks noGrp="1"/>
          </p:cNvSpPr>
          <p:nvPr>
            <p:ph type="title"/>
          </p:nvPr>
        </p:nvSpPr>
        <p:spPr/>
        <p:txBody>
          <a:bodyPr/>
          <a:lstStyle/>
          <a:p>
            <a:r>
              <a:rPr lang="zh-CN" altLang="en-US" sz="2800"/>
              <a:t>4、增设知识产权侵权的惩罚性赔偿制度，加大知识产权保护力度</a:t>
            </a:r>
          </a:p>
        </p:txBody>
      </p:sp>
      <p:sp>
        <p:nvSpPr>
          <p:cNvPr id="3" name="内容占位符 2"/>
          <p:cNvSpPr>
            <a:spLocks noGrp="1"/>
          </p:cNvSpPr>
          <p:nvPr>
            <p:ph idx="1"/>
          </p:nvPr>
        </p:nvSpPr>
        <p:spPr>
          <a:xfrm>
            <a:off x="634365" y="1790065"/>
            <a:ext cx="10923270" cy="4351655"/>
          </a:xfrm>
        </p:spPr>
        <p:txBody>
          <a:bodyPr>
            <a:noAutofit/>
          </a:bodyPr>
          <a:lstStyle/>
          <a:p>
            <a:pPr>
              <a:lnSpc>
                <a:spcPct val="150000"/>
              </a:lnSpc>
            </a:pPr>
            <a:r>
              <a:rPr lang="zh-CN" altLang="en-US" sz="2400"/>
              <a:t>《民法典》第一千一百八十五条 </a:t>
            </a:r>
          </a:p>
          <a:p>
            <a:pPr marL="0" indent="609600" fontAlgn="auto">
              <a:lnSpc>
                <a:spcPct val="150000"/>
              </a:lnSpc>
              <a:buNone/>
              <a:extLst>
                <a:ext uri="{35155182-B16C-46BC-9424-99874614C6A1}">
                  <wpsdc:indentchars xmlns:wpsdc="http://www.wps.cn/officeDocument/2017/drawingmlCustomData" xmlns="" val="200" checksum="4158780845"/>
                </a:ext>
              </a:extLst>
            </a:pPr>
            <a:r>
              <a:rPr lang="zh-CN" altLang="en-US" sz="2400"/>
              <a:t>故意侵害他人知识产权，情节严重的，被侵权人有权请求相应的惩罚性赔偿。</a:t>
            </a:r>
          </a:p>
          <a:p>
            <a:pPr marL="0" indent="508000" fontAlgn="auto">
              <a:lnSpc>
                <a:spcPct val="150000"/>
              </a:lnSpc>
              <a:buNone/>
              <a:extLst>
                <a:ext uri="{35155182-B16C-46BC-9424-99874614C6A1}">
                  <wpsdc:indentchars xmlns:wpsdc="http://www.wps.cn/officeDocument/2017/drawingmlCustomData" xmlns="" val="200" checksum="282533468"/>
                </a:ext>
              </a:extLst>
            </a:pPr>
            <a:endParaRPr lang="zh-CN" altLang="en-US" sz="2000"/>
          </a:p>
          <a:p>
            <a:pPr marL="0" indent="609600" fontAlgn="auto">
              <a:lnSpc>
                <a:spcPct val="150000"/>
              </a:lnSpc>
              <a:buNone/>
              <a:extLst>
                <a:ext uri="{35155182-B16C-46BC-9424-99874614C6A1}">
                  <wpsdc:indentchars xmlns:wpsdc="http://www.wps.cn/officeDocument/2017/drawingmlCustomData" xmlns="" val="200" checksum="4158780845"/>
                </a:ext>
              </a:extLst>
            </a:pPr>
            <a:r>
              <a:rPr lang="zh-CN" altLang="en-US" sz="2400">
                <a:latin typeface="楷体" charset="0"/>
                <a:ea typeface="楷体" charset="0"/>
                <a:cs typeface="楷体" charset="0"/>
              </a:rPr>
              <a:t>1、适用对象的广泛性</a:t>
            </a:r>
          </a:p>
          <a:p>
            <a:pPr marL="0" indent="609600" fontAlgn="auto">
              <a:lnSpc>
                <a:spcPct val="150000"/>
              </a:lnSpc>
              <a:buNone/>
              <a:extLst>
                <a:ext uri="{35155182-B16C-46BC-9424-99874614C6A1}">
                  <wpsdc:indentchars xmlns:wpsdc="http://www.wps.cn/officeDocument/2017/drawingmlCustomData" xmlns="" val="200" checksum="4158780845"/>
                </a:ext>
              </a:extLst>
            </a:pPr>
            <a:r>
              <a:rPr lang="zh-CN" altLang="en-US" sz="2400">
                <a:latin typeface="楷体" charset="0"/>
                <a:ea typeface="楷体" charset="0"/>
                <a:cs typeface="楷体" charset="0"/>
              </a:rPr>
              <a:t>2、惩罚性损害赔偿数额不再设有上限，也不再和权利人的实际损失挂钩</a:t>
            </a:r>
          </a:p>
          <a:p>
            <a:pPr marL="0" indent="609600" fontAlgn="auto">
              <a:lnSpc>
                <a:spcPct val="150000"/>
              </a:lnSpc>
              <a:buNone/>
              <a:extLst>
                <a:ext uri="{35155182-B16C-46BC-9424-99874614C6A1}">
                  <wpsdc:indentchars xmlns:wpsdc="http://www.wps.cn/officeDocument/2017/drawingmlCustomData" xmlns="" val="200" checksum="4158780845"/>
                </a:ext>
              </a:extLst>
            </a:pPr>
            <a:r>
              <a:rPr lang="en-US" altLang="zh-CN" sz="2400">
                <a:latin typeface="楷体" charset="0"/>
                <a:ea typeface="楷体" charset="0"/>
                <a:cs typeface="楷体" charset="0"/>
              </a:rPr>
              <a:t>3</a:t>
            </a:r>
            <a:r>
              <a:rPr lang="zh-CN" altLang="en-US" sz="2400">
                <a:latin typeface="楷体" charset="0"/>
                <a:ea typeface="楷体" charset="0"/>
                <a:cs typeface="楷体" charset="0"/>
              </a:rPr>
              <a:t>、主观恶意侵权</a:t>
            </a:r>
          </a:p>
        </p:txBody>
      </p:sp>
    </p:spTree>
    <p:extLst>
      <p:ext uri="{BB962C8B-B14F-4D97-AF65-F5344CB8AC3E}">
        <p14:creationId xmlns:p14="http://schemas.microsoft.com/office/powerpoint/2010/main" val="7510095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800"/>
              <a:t>5、通过完善技术合同促进科学技术的研发与技术成果的转化</a:t>
            </a:r>
          </a:p>
        </p:txBody>
      </p:sp>
      <p:sp>
        <p:nvSpPr>
          <p:cNvPr id="3" name="内容占位符 2"/>
          <p:cNvSpPr>
            <a:spLocks noGrp="1"/>
          </p:cNvSpPr>
          <p:nvPr>
            <p:ph idx="1"/>
          </p:nvPr>
        </p:nvSpPr>
        <p:spPr/>
        <p:txBody>
          <a:bodyPr>
            <a:noAutofit/>
          </a:bodyPr>
          <a:lstStyle/>
          <a:p>
            <a:pPr marL="0" indent="0" algn="ctr">
              <a:lnSpc>
                <a:spcPct val="150000"/>
              </a:lnSpc>
              <a:buNone/>
            </a:pPr>
            <a:r>
              <a:rPr lang="zh-CN" altLang="en-US" sz="2000" b="1"/>
              <a:t>增加订立技术合同保护知识产权的原则</a:t>
            </a:r>
          </a:p>
          <a:p>
            <a:pPr>
              <a:lnSpc>
                <a:spcPct val="150000"/>
              </a:lnSpc>
              <a:buNone/>
            </a:pPr>
            <a:r>
              <a:rPr lang="zh-CN" altLang="en-US" sz="2000"/>
              <a:t>《民法典》第八百四十四条 </a:t>
            </a:r>
          </a:p>
          <a:p>
            <a:pPr marL="0" indent="508000" fontAlgn="auto">
              <a:lnSpc>
                <a:spcPct val="150000"/>
              </a:lnSpc>
              <a:buNone/>
              <a:extLst>
                <a:ext uri="{35155182-B16C-46BC-9424-99874614C6A1}">
                  <wpsdc:indentchars xmlns:wpsdc="http://www.wps.cn/officeDocument/2017/drawingmlCustomData" xmlns="" val="200" checksum="282533468"/>
                </a:ext>
              </a:extLst>
            </a:pPr>
            <a:r>
              <a:rPr lang="zh-CN" altLang="en-US" sz="2000"/>
              <a:t>订立技术合同，</a:t>
            </a:r>
            <a:r>
              <a:rPr lang="zh-CN" altLang="en-US" sz="2000">
                <a:solidFill>
                  <a:srgbClr val="FF0000"/>
                </a:solidFill>
              </a:rPr>
              <a:t>应当有利于</a:t>
            </a:r>
            <a:r>
              <a:rPr lang="zh-CN" altLang="en-US" sz="2000" u="sng">
                <a:solidFill>
                  <a:srgbClr val="FF0000"/>
                </a:solidFill>
              </a:rPr>
              <a:t>知识产权</a:t>
            </a:r>
            <a:r>
              <a:rPr lang="zh-CN" altLang="en-US" sz="2000">
                <a:solidFill>
                  <a:srgbClr val="FF0000"/>
                </a:solidFill>
              </a:rPr>
              <a:t>的保护和</a:t>
            </a:r>
            <a:r>
              <a:rPr lang="zh-CN" altLang="en-US" sz="2000" u="sng">
                <a:solidFill>
                  <a:srgbClr val="FF0000"/>
                </a:solidFill>
              </a:rPr>
              <a:t>科学技术</a:t>
            </a:r>
            <a:r>
              <a:rPr lang="zh-CN" altLang="en-US" sz="2000">
                <a:solidFill>
                  <a:srgbClr val="FF0000"/>
                </a:solidFill>
              </a:rPr>
              <a:t>的进步</a:t>
            </a:r>
            <a:r>
              <a:rPr lang="zh-CN" altLang="en-US" sz="2000"/>
              <a:t>，促进科学技术成果的研发、转化、应用和推广。</a:t>
            </a:r>
          </a:p>
          <a:p>
            <a:pPr marL="0" indent="508000" fontAlgn="auto">
              <a:lnSpc>
                <a:spcPct val="150000"/>
              </a:lnSpc>
              <a:buNone/>
              <a:extLst>
                <a:ext uri="{35155182-B16C-46BC-9424-99874614C6A1}">
                  <wpsdc:indentchars xmlns:wpsdc="http://www.wps.cn/officeDocument/2017/drawingmlCustomData" xmlns="" val="200" checksum="282533468"/>
                </a:ext>
              </a:extLst>
            </a:pPr>
            <a:endParaRPr lang="zh-CN" altLang="en-US" sz="2000"/>
          </a:p>
          <a:p>
            <a:pPr marL="457200" indent="-457200" fontAlgn="auto">
              <a:lnSpc>
                <a:spcPct val="150000"/>
              </a:lnSpc>
              <a:buNone/>
            </a:pPr>
            <a:r>
              <a:rPr lang="zh-CN" altLang="en-US" sz="2000"/>
              <a:t>《民法典》第八百七十六条 </a:t>
            </a:r>
          </a:p>
          <a:p>
            <a:pPr marL="0" indent="508000" fontAlgn="auto">
              <a:lnSpc>
                <a:spcPct val="150000"/>
              </a:lnSpc>
              <a:buNone/>
              <a:extLst>
                <a:ext uri="{35155182-B16C-46BC-9424-99874614C6A1}">
                  <wpsdc:indentchars xmlns:wpsdc="http://www.wps.cn/officeDocument/2017/drawingmlCustomData" xmlns="" val="200" checksum="282533468"/>
                </a:ext>
              </a:extLst>
            </a:pPr>
            <a:r>
              <a:rPr lang="zh-CN" altLang="en-US" sz="2000"/>
              <a:t>集成电路布图设计专有权、植物新品种权、计算机软件著作权等</a:t>
            </a:r>
            <a:r>
              <a:rPr lang="zh-CN" altLang="en-US" sz="2000">
                <a:solidFill>
                  <a:srgbClr val="FF0000"/>
                </a:solidFill>
              </a:rPr>
              <a:t>其他知识产权的转让和许可，参照适用本节的有关规定</a:t>
            </a:r>
            <a:r>
              <a:rPr lang="zh-CN" altLang="en-US" sz="2000"/>
              <a:t>。</a:t>
            </a:r>
          </a:p>
        </p:txBody>
      </p:sp>
    </p:spTree>
    <p:extLst>
      <p:ext uri="{BB962C8B-B14F-4D97-AF65-F5344CB8AC3E}">
        <p14:creationId xmlns:p14="http://schemas.microsoft.com/office/powerpoint/2010/main" val="258874976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WX20211115-191226@2x"/>
          <p:cNvPicPr>
            <a:picLocks noChangeAspect="1"/>
          </p:cNvPicPr>
          <p:nvPr/>
        </p:nvPicPr>
        <p:blipFill>
          <a:blip r:embed="rId2"/>
          <a:stretch>
            <a:fillRect/>
          </a:stretch>
        </p:blipFill>
        <p:spPr>
          <a:xfrm>
            <a:off x="8706485" y="5514340"/>
            <a:ext cx="3169920" cy="1206500"/>
          </a:xfrm>
          <a:prstGeom prst="rect">
            <a:avLst/>
          </a:prstGeom>
        </p:spPr>
      </p:pic>
      <p:sp>
        <p:nvSpPr>
          <p:cNvPr id="2" name="标题 1"/>
          <p:cNvSpPr>
            <a:spLocks noGrp="1"/>
          </p:cNvSpPr>
          <p:nvPr>
            <p:ph type="title"/>
          </p:nvPr>
        </p:nvSpPr>
        <p:spPr/>
        <p:txBody>
          <a:bodyPr/>
          <a:lstStyle/>
          <a:p>
            <a:r>
              <a:rPr lang="zh-CN" altLang="en-US" sz="2800"/>
              <a:t>5、通过完善技术合同促进科学技术的研发与技术成果的转化</a:t>
            </a:r>
          </a:p>
        </p:txBody>
      </p:sp>
      <p:sp>
        <p:nvSpPr>
          <p:cNvPr id="3" name="内容占位符 2"/>
          <p:cNvSpPr>
            <a:spLocks noGrp="1"/>
          </p:cNvSpPr>
          <p:nvPr>
            <p:ph idx="1"/>
          </p:nvPr>
        </p:nvSpPr>
        <p:spPr>
          <a:xfrm>
            <a:off x="838200" y="1825625"/>
            <a:ext cx="10515600" cy="4351338"/>
          </a:xfrm>
        </p:spPr>
        <p:txBody>
          <a:bodyPr/>
          <a:lstStyle/>
          <a:p>
            <a:pPr marL="0" indent="0" algn="ctr">
              <a:buNone/>
            </a:pPr>
            <a:r>
              <a:rPr lang="zh-CN" altLang="en-US" b="1"/>
              <a:t>增加了技术许可合同</a:t>
            </a:r>
          </a:p>
          <a:p>
            <a:endParaRPr lang="zh-CN" altLang="en-US"/>
          </a:p>
        </p:txBody>
      </p:sp>
      <p:pic>
        <p:nvPicPr>
          <p:cNvPr id="4" name="图片 3"/>
          <p:cNvPicPr>
            <a:picLocks noChangeAspect="1"/>
          </p:cNvPicPr>
          <p:nvPr/>
        </p:nvPicPr>
        <p:blipFill>
          <a:blip r:embed="rId3"/>
          <a:srcRect l="1028" t="254" r="21972" b="2419"/>
          <a:stretch>
            <a:fillRect/>
          </a:stretch>
        </p:blipFill>
        <p:spPr>
          <a:xfrm>
            <a:off x="2246630" y="2335530"/>
            <a:ext cx="7698740" cy="4385310"/>
          </a:xfrm>
          <a:prstGeom prst="rect">
            <a:avLst/>
          </a:prstGeom>
        </p:spPr>
      </p:pic>
    </p:spTree>
    <p:extLst>
      <p:ext uri="{BB962C8B-B14F-4D97-AF65-F5344CB8AC3E}">
        <p14:creationId xmlns:p14="http://schemas.microsoft.com/office/powerpoint/2010/main" val="42295195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WX20211115-191226@2x"/>
          <p:cNvPicPr>
            <a:picLocks noChangeAspect="1"/>
          </p:cNvPicPr>
          <p:nvPr/>
        </p:nvPicPr>
        <p:blipFill>
          <a:blip r:embed="rId2"/>
          <a:stretch>
            <a:fillRect/>
          </a:stretch>
        </p:blipFill>
        <p:spPr>
          <a:xfrm>
            <a:off x="8414385" y="5962650"/>
            <a:ext cx="3553460" cy="787400"/>
          </a:xfrm>
          <a:prstGeom prst="rect">
            <a:avLst/>
          </a:prstGeom>
        </p:spPr>
      </p:pic>
      <p:sp>
        <p:nvSpPr>
          <p:cNvPr id="2" name="标题 1"/>
          <p:cNvSpPr>
            <a:spLocks noGrp="1"/>
          </p:cNvSpPr>
          <p:nvPr>
            <p:ph type="title"/>
          </p:nvPr>
        </p:nvSpPr>
        <p:spPr/>
        <p:txBody>
          <a:bodyPr/>
          <a:lstStyle/>
          <a:p>
            <a:r>
              <a:rPr lang="zh-CN" altLang="en-US" sz="2800"/>
              <a:t>5、通过完善技术合同促进科学技术的研发与技术成果的转化</a:t>
            </a:r>
          </a:p>
        </p:txBody>
      </p:sp>
      <p:sp>
        <p:nvSpPr>
          <p:cNvPr id="3" name="内容占位符 2"/>
          <p:cNvSpPr>
            <a:spLocks noGrp="1"/>
          </p:cNvSpPr>
          <p:nvPr>
            <p:ph idx="1"/>
          </p:nvPr>
        </p:nvSpPr>
        <p:spPr>
          <a:xfrm>
            <a:off x="838200" y="1825625"/>
            <a:ext cx="10515600" cy="4351338"/>
          </a:xfrm>
        </p:spPr>
        <p:txBody>
          <a:bodyPr>
            <a:noAutofit/>
          </a:bodyPr>
          <a:lstStyle/>
          <a:p>
            <a:pPr marL="0" indent="0" algn="ctr">
              <a:lnSpc>
                <a:spcPct val="150000"/>
              </a:lnSpc>
              <a:buNone/>
            </a:pPr>
            <a:r>
              <a:rPr lang="zh-CN" altLang="en-US" b="1" dirty="0">
                <a:sym typeface="+mn-ea"/>
              </a:rPr>
              <a:t>调整了技术合同的主要条款</a:t>
            </a:r>
            <a:endParaRPr lang="zh-CN" altLang="en-US" sz="2400" b="1" dirty="0"/>
          </a:p>
          <a:p>
            <a:pPr marL="0">
              <a:lnSpc>
                <a:spcPct val="150000"/>
              </a:lnSpc>
              <a:buNone/>
            </a:pPr>
            <a:r>
              <a:rPr lang="zh-CN" altLang="en-US" sz="2400" dirty="0"/>
              <a:t>《民法典》</a:t>
            </a:r>
            <a:r>
              <a:rPr lang="zh-CN" altLang="en-US" sz="2400" dirty="0">
                <a:latin typeface="Times New Roman" panose="02020603050405020304" pitchFamily="18" charset="0"/>
              </a:rPr>
              <a:t>第845条第</a:t>
            </a:r>
            <a:r>
              <a:rPr lang="en-US" altLang="zh-CN" sz="2400" dirty="0">
                <a:latin typeface="Times New Roman" panose="02020603050405020304" pitchFamily="18" charset="0"/>
              </a:rPr>
              <a:t>1</a:t>
            </a:r>
            <a:r>
              <a:rPr lang="zh-CN" altLang="en-US" sz="2400" dirty="0">
                <a:latin typeface="Times New Roman" panose="02020603050405020304" pitchFamily="18" charset="0"/>
              </a:rPr>
              <a:t>款</a:t>
            </a:r>
          </a:p>
          <a:p>
            <a:pPr marL="0" indent="609600" fontAlgn="auto">
              <a:lnSpc>
                <a:spcPct val="150000"/>
              </a:lnSpc>
              <a:buNone/>
              <a:extLst>
                <a:ext uri="{35155182-B16C-46BC-9424-99874614C6A1}">
                  <wpsdc:indentchars xmlns:wpsdc="http://www.wps.cn/officeDocument/2017/drawingmlCustomData" xmlns="" val="200" checksum="4158780845"/>
                </a:ext>
              </a:extLst>
            </a:pPr>
            <a:r>
              <a:rPr lang="zh-CN" altLang="en-US" sz="2400" dirty="0"/>
              <a:t>规定了技术合同的内容一般包括项目的名称，标的内容、范围和要求，履行的计划、地点和方式，技术信息和资料的保密，技术成果的归属和收益的分配办法，验收标准和方法，名词和术语的解释等条款，从而提示双方当事人在技术合同订立的过程中就这些易于发生争议的事项实现进行详细的约定，从而预防事后发生矛盾，以保障在科技创新之合作与技术成果转化的顺利进行并降低交易成本。</a:t>
            </a:r>
          </a:p>
        </p:txBody>
      </p:sp>
    </p:spTree>
    <p:extLst>
      <p:ext uri="{BB962C8B-B14F-4D97-AF65-F5344CB8AC3E}">
        <p14:creationId xmlns:p14="http://schemas.microsoft.com/office/powerpoint/2010/main" val="2947864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800"/>
              <a:t>5、通过完善技术合同促进科学技术的研发与技术成果的转化</a:t>
            </a:r>
          </a:p>
        </p:txBody>
      </p:sp>
      <p:sp>
        <p:nvSpPr>
          <p:cNvPr id="3" name="内容占位符 2"/>
          <p:cNvSpPr>
            <a:spLocks noGrp="1"/>
          </p:cNvSpPr>
          <p:nvPr>
            <p:ph idx="1"/>
          </p:nvPr>
        </p:nvSpPr>
        <p:spPr>
          <a:xfrm>
            <a:off x="671195" y="1825625"/>
            <a:ext cx="10862310" cy="4351655"/>
          </a:xfrm>
        </p:spPr>
        <p:txBody>
          <a:bodyPr>
            <a:noAutofit/>
          </a:bodyPr>
          <a:lstStyle/>
          <a:p>
            <a:pPr marL="0" indent="0" algn="ctr">
              <a:lnSpc>
                <a:spcPct val="150000"/>
              </a:lnSpc>
              <a:buNone/>
            </a:pPr>
            <a:r>
              <a:rPr lang="zh-CN" altLang="en-US" sz="2400" b="1">
                <a:sym typeface="+mn-ea"/>
              </a:rPr>
              <a:t>增加了技术秘密许可人申请专利不违反保密义务规定</a:t>
            </a:r>
          </a:p>
          <a:p>
            <a:pPr marL="0">
              <a:lnSpc>
                <a:spcPct val="150000"/>
              </a:lnSpc>
              <a:buNone/>
            </a:pPr>
            <a:r>
              <a:rPr lang="zh-CN" altLang="en-US" sz="2000"/>
              <a:t>《民法典》第八百六十八条 </a:t>
            </a:r>
          </a:p>
          <a:p>
            <a:pPr marL="0" indent="508000" fontAlgn="auto">
              <a:lnSpc>
                <a:spcPct val="150000"/>
              </a:lnSpc>
              <a:buNone/>
              <a:extLst>
                <a:ext uri="{35155182-B16C-46BC-9424-99874614C6A1}">
                  <wpsdc:indentchars xmlns:wpsdc="http://www.wps.cn/officeDocument/2017/drawingmlCustomData" xmlns="" val="200" checksum="282533468"/>
                </a:ext>
              </a:extLst>
            </a:pPr>
            <a:r>
              <a:rPr lang="zh-CN" altLang="en-US" sz="2000"/>
              <a:t>技术秘密转让合同的让与人和技术秘密使用许可合同的许可人应当按照约定提供技术资料，进行技术指导，保证技术的实用性、可靠性，承担保密义务。</a:t>
            </a:r>
          </a:p>
          <a:p>
            <a:pPr marL="0" indent="508000" fontAlgn="auto">
              <a:lnSpc>
                <a:spcPct val="150000"/>
              </a:lnSpc>
              <a:buNone/>
              <a:extLst>
                <a:ext uri="{35155182-B16C-46BC-9424-99874614C6A1}">
                  <wpsdc:indentchars xmlns:wpsdc="http://www.wps.cn/officeDocument/2017/drawingmlCustomData" xmlns="" val="200" checksum="282533468"/>
                </a:ext>
              </a:extLst>
            </a:pPr>
            <a:r>
              <a:rPr lang="zh-CN" altLang="en-US" sz="2000"/>
              <a:t>前款规定的保密义务，不限制许可人申请专利，但是当事人另有约定的除外。</a:t>
            </a:r>
          </a:p>
          <a:p>
            <a:pPr marL="0" indent="508000" fontAlgn="auto">
              <a:lnSpc>
                <a:spcPct val="150000"/>
              </a:lnSpc>
              <a:buNone/>
              <a:extLst>
                <a:ext uri="{35155182-B16C-46BC-9424-99874614C6A1}">
                  <wpsdc:indentchars xmlns:wpsdc="http://www.wps.cn/officeDocument/2017/drawingmlCustomData" xmlns="" val="200" checksum="282533468"/>
                </a:ext>
              </a:extLst>
            </a:pPr>
            <a:endParaRPr lang="zh-CN" altLang="en-US" sz="2000"/>
          </a:p>
          <a:p>
            <a:pPr marL="0" indent="508000" fontAlgn="auto">
              <a:lnSpc>
                <a:spcPct val="150000"/>
              </a:lnSpc>
              <a:buNone/>
              <a:extLst>
                <a:ext uri="{35155182-B16C-46BC-9424-99874614C6A1}">
                  <wpsdc:indentchars xmlns:wpsdc="http://www.wps.cn/officeDocument/2017/drawingmlCustomData" xmlns="" val="200" checksum="282533468"/>
                </a:ext>
              </a:extLst>
            </a:pPr>
            <a:r>
              <a:rPr lang="en-US" altLang="zh-CN" sz="2000"/>
              <a:t>*</a:t>
            </a:r>
            <a:r>
              <a:rPr lang="zh-CN" altLang="en-US" sz="2000"/>
              <a:t>来源于《最高人民法院关于审理技术合同纠纷案件适用法律若干问题的解释》第29条第１款规定，技术秘密转让合同让与人承担的保密义务，不限制其申请专利，但当事人约定让与人不得申请专利的除外。</a:t>
            </a:r>
          </a:p>
        </p:txBody>
      </p:sp>
    </p:spTree>
    <p:extLst>
      <p:ext uri="{BB962C8B-B14F-4D97-AF65-F5344CB8AC3E}">
        <p14:creationId xmlns:p14="http://schemas.microsoft.com/office/powerpoint/2010/main" val="413918348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WX20211115-191226@2x"/>
          <p:cNvPicPr>
            <a:picLocks noChangeAspect="1"/>
          </p:cNvPicPr>
          <p:nvPr/>
        </p:nvPicPr>
        <p:blipFill>
          <a:blip r:embed="rId2"/>
          <a:stretch>
            <a:fillRect/>
          </a:stretch>
        </p:blipFill>
        <p:spPr>
          <a:xfrm>
            <a:off x="8138160" y="5651500"/>
            <a:ext cx="3780790" cy="1206500"/>
          </a:xfrm>
          <a:prstGeom prst="rect">
            <a:avLst/>
          </a:prstGeom>
        </p:spPr>
      </p:pic>
      <p:sp>
        <p:nvSpPr>
          <p:cNvPr id="2" name="标题 1"/>
          <p:cNvSpPr>
            <a:spLocks noGrp="1"/>
          </p:cNvSpPr>
          <p:nvPr>
            <p:ph type="title"/>
          </p:nvPr>
        </p:nvSpPr>
        <p:spPr/>
        <p:txBody>
          <a:bodyPr/>
          <a:lstStyle/>
          <a:p>
            <a:r>
              <a:rPr lang="zh-CN" altLang="en-US" sz="3200"/>
              <a:t>6、完善网络侵权“避风港原则”，促进互联网健康发展</a:t>
            </a:r>
          </a:p>
        </p:txBody>
      </p:sp>
      <p:sp>
        <p:nvSpPr>
          <p:cNvPr id="3" name="内容占位符 2"/>
          <p:cNvSpPr>
            <a:spLocks noGrp="1"/>
          </p:cNvSpPr>
          <p:nvPr>
            <p:ph idx="1"/>
          </p:nvPr>
        </p:nvSpPr>
        <p:spPr>
          <a:xfrm>
            <a:off x="838200" y="1825625"/>
            <a:ext cx="10515600" cy="4351338"/>
          </a:xfrm>
        </p:spPr>
        <p:txBody>
          <a:bodyPr>
            <a:noAutofit/>
          </a:bodyPr>
          <a:lstStyle/>
          <a:p>
            <a:pPr algn="l">
              <a:lnSpc>
                <a:spcPct val="150000"/>
              </a:lnSpc>
            </a:pPr>
            <a:r>
              <a:rPr lang="zh-CN" altLang="en-US" sz="2000"/>
              <a:t>《民法典》第一千一百九十五条 </a:t>
            </a:r>
          </a:p>
          <a:p>
            <a:pPr marL="0" indent="508000" algn="l" fontAlgn="auto">
              <a:lnSpc>
                <a:spcPct val="150000"/>
              </a:lnSpc>
              <a:buNone/>
              <a:extLst>
                <a:ext uri="{35155182-B16C-46BC-9424-99874614C6A1}">
                  <wpsdc:indentchars xmlns:wpsdc="http://www.wps.cn/officeDocument/2017/drawingmlCustomData" xmlns="" val="200" checksum="282533468"/>
                </a:ext>
              </a:extLst>
            </a:pPr>
            <a:r>
              <a:rPr lang="zh-CN" altLang="en-US" sz="2000"/>
              <a:t>网络用户利用网络服务实施侵权行为的，权利人有权通知网络服务提供者采取删除、屏蔽、断开链接等必要措施。</a:t>
            </a:r>
            <a:r>
              <a:rPr lang="zh-CN" altLang="en-US" sz="2000">
                <a:solidFill>
                  <a:schemeClr val="tx1"/>
                </a:solidFill>
              </a:rPr>
              <a:t>通知应当包括构成</a:t>
            </a:r>
            <a:r>
              <a:rPr lang="zh-CN" altLang="en-US" sz="2000">
                <a:solidFill>
                  <a:srgbClr val="FF0000"/>
                </a:solidFill>
              </a:rPr>
              <a:t>侵权的初步证据</a:t>
            </a:r>
            <a:r>
              <a:rPr lang="zh-CN" altLang="en-US" sz="2000">
                <a:solidFill>
                  <a:schemeClr val="tx1"/>
                </a:solidFill>
              </a:rPr>
              <a:t>及</a:t>
            </a:r>
            <a:r>
              <a:rPr lang="zh-CN" altLang="en-US" sz="2000">
                <a:solidFill>
                  <a:srgbClr val="FF0000"/>
                </a:solidFill>
              </a:rPr>
              <a:t>权利人的真实身份信息</a:t>
            </a:r>
            <a:r>
              <a:rPr lang="zh-CN" altLang="en-US" sz="2000">
                <a:solidFill>
                  <a:schemeClr val="tx1"/>
                </a:solidFill>
              </a:rPr>
              <a:t>。</a:t>
            </a:r>
          </a:p>
          <a:p>
            <a:pPr marL="0" indent="508000" algn="l" fontAlgn="auto">
              <a:lnSpc>
                <a:spcPct val="150000"/>
              </a:lnSpc>
              <a:buNone/>
              <a:extLst>
                <a:ext uri="{35155182-B16C-46BC-9424-99874614C6A1}">
                  <wpsdc:indentchars xmlns:wpsdc="http://www.wps.cn/officeDocument/2017/drawingmlCustomData" xmlns="" val="200" checksum="282533468"/>
                </a:ext>
              </a:extLst>
            </a:pPr>
            <a:r>
              <a:rPr lang="zh-CN" altLang="en-US" sz="2000"/>
              <a:t>网络服务提供者接到通知后，</a:t>
            </a:r>
            <a:r>
              <a:rPr lang="zh-CN" altLang="en-US" sz="2000">
                <a:solidFill>
                  <a:srgbClr val="FF0000"/>
                </a:solidFill>
              </a:rPr>
              <a:t>应当及时将该通知转送相关网络用户，并根据构成侵权的初步证据和服务类型采取必要措施</a:t>
            </a:r>
            <a:r>
              <a:rPr lang="zh-CN" altLang="en-US" sz="2000"/>
              <a:t>；未及时采取必要措施的，对损害的扩大部分与该网络用户承担连带责任。</a:t>
            </a:r>
          </a:p>
          <a:p>
            <a:pPr marL="0" indent="508000" algn="l" fontAlgn="auto">
              <a:lnSpc>
                <a:spcPct val="150000"/>
              </a:lnSpc>
              <a:buNone/>
              <a:extLst>
                <a:ext uri="{35155182-B16C-46BC-9424-99874614C6A1}">
                  <wpsdc:indentchars xmlns:wpsdc="http://www.wps.cn/officeDocument/2017/drawingmlCustomData" xmlns="" val="200" checksum="282533468"/>
                </a:ext>
              </a:extLst>
            </a:pPr>
            <a:r>
              <a:rPr lang="zh-CN" altLang="en-US" sz="2000"/>
              <a:t>权利人因</a:t>
            </a:r>
            <a:r>
              <a:rPr lang="zh-CN" altLang="en-US" sz="2000">
                <a:solidFill>
                  <a:srgbClr val="FF0000"/>
                </a:solidFill>
              </a:rPr>
              <a:t>错误通知</a:t>
            </a:r>
            <a:r>
              <a:rPr lang="zh-CN" altLang="en-US" sz="2000"/>
              <a:t>造成网络用户或者网络服务提供者损害的，应当承担侵权责任。法律另有规定的，依照其规定。</a:t>
            </a:r>
          </a:p>
        </p:txBody>
      </p:sp>
    </p:spTree>
    <p:extLst>
      <p:ext uri="{BB962C8B-B14F-4D97-AF65-F5344CB8AC3E}">
        <p14:creationId xmlns:p14="http://schemas.microsoft.com/office/powerpoint/2010/main" val="358665905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WX20211115-191226@2x"/>
          <p:cNvPicPr>
            <a:picLocks noChangeAspect="1"/>
          </p:cNvPicPr>
          <p:nvPr/>
        </p:nvPicPr>
        <p:blipFill>
          <a:blip r:embed="rId2"/>
          <a:stretch>
            <a:fillRect/>
          </a:stretch>
        </p:blipFill>
        <p:spPr>
          <a:xfrm>
            <a:off x="8390255" y="5651500"/>
            <a:ext cx="3564255" cy="1206500"/>
          </a:xfrm>
          <a:prstGeom prst="rect">
            <a:avLst/>
          </a:prstGeom>
        </p:spPr>
      </p:pic>
      <p:sp>
        <p:nvSpPr>
          <p:cNvPr id="2" name="标题 1"/>
          <p:cNvSpPr>
            <a:spLocks noGrp="1"/>
          </p:cNvSpPr>
          <p:nvPr>
            <p:ph type="title"/>
          </p:nvPr>
        </p:nvSpPr>
        <p:spPr/>
        <p:txBody>
          <a:bodyPr/>
          <a:lstStyle/>
          <a:p>
            <a:r>
              <a:rPr lang="zh-CN" altLang="en-US" sz="3200"/>
              <a:t>6、完善网络侵权“避风港原则”，促进互联网健康发展</a:t>
            </a:r>
          </a:p>
        </p:txBody>
      </p:sp>
      <p:sp>
        <p:nvSpPr>
          <p:cNvPr id="3" name="内容占位符 2"/>
          <p:cNvSpPr>
            <a:spLocks noGrp="1"/>
          </p:cNvSpPr>
          <p:nvPr>
            <p:ph idx="1"/>
          </p:nvPr>
        </p:nvSpPr>
        <p:spPr>
          <a:xfrm>
            <a:off x="838200" y="1928495"/>
            <a:ext cx="10515600" cy="4351338"/>
          </a:xfrm>
        </p:spPr>
        <p:txBody>
          <a:bodyPr>
            <a:normAutofit fontScale="90000" lnSpcReduction="20000"/>
          </a:bodyPr>
          <a:lstStyle/>
          <a:p>
            <a:pPr algn="l">
              <a:lnSpc>
                <a:spcPct val="150000"/>
              </a:lnSpc>
            </a:pPr>
            <a:r>
              <a:rPr lang="zh-CN" altLang="en-US"/>
              <a:t>《民法典》第一千一百九十六条 </a:t>
            </a:r>
          </a:p>
          <a:p>
            <a:pPr marL="0" indent="635000" algn="l" fontAlgn="auto">
              <a:lnSpc>
                <a:spcPct val="150000"/>
              </a:lnSpc>
              <a:buNone/>
              <a:extLst>
                <a:ext uri="{35155182-B16C-46BC-9424-99874614C6A1}">
                  <wpsdc:indentchars xmlns:wpsdc="http://www.wps.cn/officeDocument/2017/drawingmlCustomData" xmlns="" val="200" checksum="1170532397"/>
                </a:ext>
              </a:extLst>
            </a:pPr>
            <a:r>
              <a:rPr lang="zh-CN" altLang="en-US">
                <a:solidFill>
                  <a:schemeClr val="tx1"/>
                </a:solidFill>
              </a:rPr>
              <a:t>网络用户接到转送的通知后，可以向网络服务提供者提交不存在侵权行为的声明。声明应当包括不存在侵权行为的初步证据及网络用户的真实身份信息。</a:t>
            </a:r>
          </a:p>
          <a:p>
            <a:pPr marL="0" indent="635000" algn="l" fontAlgn="auto">
              <a:lnSpc>
                <a:spcPct val="150000"/>
              </a:lnSpc>
              <a:buNone/>
              <a:extLst>
                <a:ext uri="{35155182-B16C-46BC-9424-99874614C6A1}">
                  <wpsdc:indentchars xmlns:wpsdc="http://www.wps.cn/officeDocument/2017/drawingmlCustomData" xmlns="" val="200" checksum="1170532397"/>
                </a:ext>
              </a:extLst>
            </a:pPr>
            <a:r>
              <a:rPr lang="zh-CN" altLang="en-US"/>
              <a:t>网络服务提供者接到声明后，应当将该声明</a:t>
            </a:r>
            <a:r>
              <a:rPr lang="zh-CN" altLang="en-US">
                <a:solidFill>
                  <a:srgbClr val="FF0000"/>
                </a:solidFill>
              </a:rPr>
              <a:t>转送</a:t>
            </a:r>
            <a:r>
              <a:rPr lang="zh-CN" altLang="en-US"/>
              <a:t>发出通知的权利人，并告知其可以向有关部门投诉或者向人民法院提起诉讼。网络服务提供者在转送声明到达权利人后的合理期限内，未收到权利人已经投诉或者提起诉讼通知的，应当及时终止所采取的措施。</a:t>
            </a:r>
          </a:p>
        </p:txBody>
      </p:sp>
    </p:spTree>
    <p:extLst>
      <p:ext uri="{BB962C8B-B14F-4D97-AF65-F5344CB8AC3E}">
        <p14:creationId xmlns:p14="http://schemas.microsoft.com/office/powerpoint/2010/main" val="95844636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WX20211115-191226@2x"/>
          <p:cNvPicPr>
            <a:picLocks noChangeAspect="1"/>
          </p:cNvPicPr>
          <p:nvPr/>
        </p:nvPicPr>
        <p:blipFill>
          <a:blip r:embed="rId2"/>
          <a:stretch>
            <a:fillRect/>
          </a:stretch>
        </p:blipFill>
        <p:spPr>
          <a:xfrm>
            <a:off x="8414385" y="5651500"/>
            <a:ext cx="3517265" cy="1206500"/>
          </a:xfrm>
          <a:prstGeom prst="rect">
            <a:avLst/>
          </a:prstGeom>
        </p:spPr>
      </p:pic>
      <p:sp>
        <p:nvSpPr>
          <p:cNvPr id="2" name="标题 1"/>
          <p:cNvSpPr>
            <a:spLocks noGrp="1"/>
          </p:cNvSpPr>
          <p:nvPr>
            <p:ph type="title"/>
          </p:nvPr>
        </p:nvSpPr>
        <p:spPr/>
        <p:txBody>
          <a:bodyPr/>
          <a:lstStyle/>
          <a:p>
            <a:r>
              <a:rPr lang="zh-CN" altLang="en-US" sz="3200"/>
              <a:t>7、敬畏生命伦理，确保生命科学的正确发展方向</a:t>
            </a:r>
          </a:p>
        </p:txBody>
      </p:sp>
      <p:sp>
        <p:nvSpPr>
          <p:cNvPr id="3" name="内容占位符 2"/>
          <p:cNvSpPr>
            <a:spLocks noGrp="1"/>
          </p:cNvSpPr>
          <p:nvPr>
            <p:ph idx="1"/>
          </p:nvPr>
        </p:nvSpPr>
        <p:spPr>
          <a:xfrm>
            <a:off x="700405" y="1744980"/>
            <a:ext cx="10515600" cy="4351338"/>
          </a:xfrm>
        </p:spPr>
        <p:txBody>
          <a:bodyPr>
            <a:noAutofit/>
          </a:bodyPr>
          <a:lstStyle/>
          <a:p>
            <a:pPr algn="l" fontAlgn="auto">
              <a:lnSpc>
                <a:spcPct val="150000"/>
              </a:lnSpc>
              <a:spcBef>
                <a:spcPts val="0"/>
              </a:spcBef>
            </a:pPr>
            <a:r>
              <a:rPr lang="zh-CN" altLang="en-US" sz="2000">
                <a:sym typeface="+mn-ea"/>
              </a:rPr>
              <a:t>《民法典》</a:t>
            </a:r>
            <a:r>
              <a:rPr lang="zh-CN" altLang="en-US" sz="2000"/>
              <a:t>第一千零六条 </a:t>
            </a:r>
          </a:p>
          <a:p>
            <a:pPr marL="0" indent="508000" algn="l" fontAlgn="auto">
              <a:lnSpc>
                <a:spcPct val="150000"/>
              </a:lnSpc>
              <a:spcBef>
                <a:spcPts val="0"/>
              </a:spcBef>
              <a:buNone/>
              <a:extLst>
                <a:ext uri="{35155182-B16C-46BC-9424-99874614C6A1}">
                  <wpsdc:indentchars xmlns:wpsdc="http://www.wps.cn/officeDocument/2017/drawingmlCustomData" xmlns="" val="200" checksum="282533468"/>
                </a:ext>
              </a:extLst>
            </a:pPr>
            <a:r>
              <a:rPr lang="zh-CN" altLang="en-US" sz="2000"/>
              <a:t>完全民事行为能力人有权依法</a:t>
            </a:r>
            <a:r>
              <a:rPr lang="zh-CN" altLang="en-US" sz="2000">
                <a:solidFill>
                  <a:srgbClr val="FF0000"/>
                </a:solidFill>
              </a:rPr>
              <a:t>自主决定</a:t>
            </a:r>
            <a:r>
              <a:rPr lang="zh-CN" altLang="en-US" sz="2000"/>
              <a:t>无偿捐献其人体细胞、人体组织、人体器官、遗体。任何组织或者个人不得强迫、欺骗、利诱其捐献。</a:t>
            </a:r>
          </a:p>
          <a:p>
            <a:pPr marL="0" indent="508000" algn="l" fontAlgn="auto">
              <a:lnSpc>
                <a:spcPct val="150000"/>
              </a:lnSpc>
              <a:spcBef>
                <a:spcPts val="0"/>
              </a:spcBef>
              <a:buNone/>
              <a:extLst>
                <a:ext uri="{35155182-B16C-46BC-9424-99874614C6A1}">
                  <wpsdc:indentchars xmlns:wpsdc="http://www.wps.cn/officeDocument/2017/drawingmlCustomData" xmlns="" val="200" checksum="282533468"/>
                </a:ext>
              </a:extLst>
            </a:pPr>
            <a:r>
              <a:rPr lang="zh-CN" altLang="en-US" sz="2000"/>
              <a:t>完全民事行为能力人依据前款规定同意捐献的，应当采用</a:t>
            </a:r>
            <a:r>
              <a:rPr lang="zh-CN" altLang="en-US" sz="2000">
                <a:solidFill>
                  <a:srgbClr val="FF0000"/>
                </a:solidFill>
              </a:rPr>
              <a:t>书面</a:t>
            </a:r>
            <a:r>
              <a:rPr lang="zh-CN" altLang="en-US" sz="2000"/>
              <a:t>形式，也可以订立</a:t>
            </a:r>
            <a:r>
              <a:rPr lang="zh-CN" altLang="en-US" sz="2000">
                <a:solidFill>
                  <a:srgbClr val="FF0000"/>
                </a:solidFill>
              </a:rPr>
              <a:t>遗嘱</a:t>
            </a:r>
            <a:r>
              <a:rPr lang="zh-CN" altLang="en-US" sz="2000"/>
              <a:t>。</a:t>
            </a:r>
          </a:p>
          <a:p>
            <a:pPr marL="0" indent="508000" algn="l" fontAlgn="auto">
              <a:lnSpc>
                <a:spcPct val="150000"/>
              </a:lnSpc>
              <a:spcBef>
                <a:spcPts val="0"/>
              </a:spcBef>
              <a:buNone/>
              <a:extLst>
                <a:ext uri="{35155182-B16C-46BC-9424-99874614C6A1}">
                  <wpsdc:indentchars xmlns:wpsdc="http://www.wps.cn/officeDocument/2017/drawingmlCustomData" xmlns="" val="200" checksum="282533468"/>
                </a:ext>
              </a:extLst>
            </a:pPr>
            <a:r>
              <a:rPr lang="zh-CN" altLang="en-US" sz="2000"/>
              <a:t>自然人生前未表示不同意捐献的，该自然人死亡后，其配偶、成年子女、父母可以</a:t>
            </a:r>
            <a:r>
              <a:rPr lang="zh-CN" altLang="en-US" sz="2000">
                <a:solidFill>
                  <a:srgbClr val="FF0000"/>
                </a:solidFill>
              </a:rPr>
              <a:t>共同</a:t>
            </a:r>
            <a:r>
              <a:rPr lang="zh-CN" altLang="en-US" sz="2000"/>
              <a:t>决定捐献，决定捐献应当采用</a:t>
            </a:r>
            <a:r>
              <a:rPr lang="zh-CN" altLang="en-US" sz="2000">
                <a:solidFill>
                  <a:srgbClr val="FF0000"/>
                </a:solidFill>
              </a:rPr>
              <a:t>书面</a:t>
            </a:r>
            <a:r>
              <a:rPr lang="zh-CN" altLang="en-US" sz="2000"/>
              <a:t>形式。</a:t>
            </a:r>
          </a:p>
          <a:p>
            <a:pPr marL="0" indent="508000" algn="l" fontAlgn="auto">
              <a:lnSpc>
                <a:spcPct val="150000"/>
              </a:lnSpc>
              <a:spcBef>
                <a:spcPts val="0"/>
              </a:spcBef>
              <a:buNone/>
              <a:extLst>
                <a:ext uri="{35155182-B16C-46BC-9424-99874614C6A1}">
                  <wpsdc:indentchars xmlns:wpsdc="http://www.wps.cn/officeDocument/2017/drawingmlCustomData" xmlns="" val="200" checksum="282533468"/>
                </a:ext>
              </a:extLst>
            </a:pPr>
            <a:endParaRPr lang="zh-CN" altLang="en-US" sz="2000"/>
          </a:p>
          <a:p>
            <a:pPr marL="0" indent="0" algn="l" fontAlgn="auto">
              <a:lnSpc>
                <a:spcPct val="150000"/>
              </a:lnSpc>
              <a:spcBef>
                <a:spcPts val="0"/>
              </a:spcBef>
              <a:extLst>
                <a:ext uri="{35155182-B16C-46BC-9424-99874614C6A1}">
                  <wpsdc:marlchars xmlns:wpsdc="http://www.wps.cn/officeDocument/2017/drawingmlCustomData" xmlns="" val="0" checksum="0"/>
                </a:ext>
              </a:extLst>
            </a:pPr>
            <a:r>
              <a:rPr lang="zh-CN" altLang="en-US" sz="2000">
                <a:sym typeface="+mn-ea"/>
              </a:rPr>
              <a:t>《民法典》</a:t>
            </a:r>
            <a:r>
              <a:rPr lang="zh-CN" altLang="en-US" sz="2000"/>
              <a:t>第一千零七条 </a:t>
            </a:r>
          </a:p>
          <a:p>
            <a:pPr marL="0" indent="508000" algn="l" fontAlgn="auto">
              <a:lnSpc>
                <a:spcPct val="150000"/>
              </a:lnSpc>
              <a:spcBef>
                <a:spcPts val="0"/>
              </a:spcBef>
              <a:buNone/>
              <a:extLst>
                <a:ext uri="{35155182-B16C-46BC-9424-99874614C6A1}">
                  <wpsdc:indentchars xmlns:wpsdc="http://www.wps.cn/officeDocument/2017/drawingmlCustomData" xmlns="" val="200" checksum="282533468"/>
                </a:ext>
              </a:extLst>
            </a:pPr>
            <a:r>
              <a:rPr lang="zh-CN" altLang="en-US" sz="2000"/>
              <a:t>禁止以任何形式买卖人体细胞、人体组织、人体器官、遗体。</a:t>
            </a:r>
          </a:p>
          <a:p>
            <a:pPr marL="0" indent="508000" algn="l" fontAlgn="auto">
              <a:lnSpc>
                <a:spcPct val="150000"/>
              </a:lnSpc>
              <a:spcBef>
                <a:spcPts val="0"/>
              </a:spcBef>
              <a:buNone/>
              <a:extLst>
                <a:ext uri="{35155182-B16C-46BC-9424-99874614C6A1}">
                  <wpsdc:indentchars xmlns:wpsdc="http://www.wps.cn/officeDocument/2017/drawingmlCustomData" xmlns="" val="200" checksum="282533468"/>
                </a:ext>
              </a:extLst>
            </a:pPr>
            <a:r>
              <a:rPr lang="zh-CN" altLang="en-US" sz="2000"/>
              <a:t>违反前款规定的买卖行为无效。</a:t>
            </a:r>
            <a:endParaRPr lang="zh-CN" altLang="en-US" sz="2400"/>
          </a:p>
          <a:p>
            <a:pPr algn="l" fontAlgn="auto">
              <a:lnSpc>
                <a:spcPts val="2500"/>
              </a:lnSpc>
              <a:spcBef>
                <a:spcPts val="0"/>
              </a:spcBef>
            </a:pPr>
            <a:endParaRPr lang="zh-CN" altLang="en-US" sz="2400"/>
          </a:p>
        </p:txBody>
      </p:sp>
    </p:spTree>
    <p:extLst>
      <p:ext uri="{BB962C8B-B14F-4D97-AF65-F5344CB8AC3E}">
        <p14:creationId xmlns:p14="http://schemas.microsoft.com/office/powerpoint/2010/main" val="293979208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200"/>
              <a:t>7、敬畏生命伦理，确保生命科学的正确发展方向</a:t>
            </a:r>
          </a:p>
        </p:txBody>
      </p:sp>
      <p:sp>
        <p:nvSpPr>
          <p:cNvPr id="3" name="内容占位符 2"/>
          <p:cNvSpPr>
            <a:spLocks noGrp="1"/>
          </p:cNvSpPr>
          <p:nvPr>
            <p:ph idx="1"/>
          </p:nvPr>
        </p:nvSpPr>
        <p:spPr>
          <a:xfrm>
            <a:off x="700405" y="1744980"/>
            <a:ext cx="10515600" cy="4351338"/>
          </a:xfrm>
        </p:spPr>
        <p:txBody>
          <a:bodyPr>
            <a:noAutofit/>
          </a:bodyPr>
          <a:lstStyle/>
          <a:p>
            <a:pPr algn="l" fontAlgn="auto">
              <a:lnSpc>
                <a:spcPct val="150000"/>
              </a:lnSpc>
              <a:spcBef>
                <a:spcPts val="0"/>
              </a:spcBef>
              <a:buNone/>
            </a:pPr>
            <a:r>
              <a:rPr lang="zh-CN" altLang="en-US">
                <a:sym typeface="+mn-ea"/>
              </a:rPr>
              <a:t>《民法典》</a:t>
            </a:r>
            <a:r>
              <a:rPr lang="zh-CN" altLang="en-US"/>
              <a:t>第一千零八条 </a:t>
            </a:r>
          </a:p>
          <a:p>
            <a:pPr marL="0" indent="711200" algn="l" fontAlgn="auto">
              <a:lnSpc>
                <a:spcPct val="150000"/>
              </a:lnSpc>
              <a:spcBef>
                <a:spcPts val="0"/>
              </a:spcBef>
              <a:buNone/>
              <a:extLst>
                <a:ext uri="{35155182-B16C-46BC-9424-99874614C6A1}">
                  <wpsdc:indentchars xmlns:wpsdc="http://www.wps.cn/officeDocument/2017/drawingmlCustomData" xmlns="" val="200" checksum="3773799597"/>
                  <wpsdc:marlchars xmlns:wpsdc="http://www.wps.cn/officeDocument/2017/drawingmlCustomData" xmlns="" val="0" checksum="0"/>
                </a:ext>
              </a:extLst>
            </a:pPr>
            <a:r>
              <a:rPr lang="zh-CN" altLang="en-US"/>
              <a:t>为研制新药、医疗器械或者发展新的预防和治疗方法，需要进行临床试验的，应当依法经相关主管部门批准并经伦理委员会</a:t>
            </a:r>
            <a:r>
              <a:rPr lang="zh-CN" altLang="en-US">
                <a:solidFill>
                  <a:srgbClr val="FF0000"/>
                </a:solidFill>
              </a:rPr>
              <a:t>审查同意</a:t>
            </a:r>
            <a:r>
              <a:rPr lang="zh-CN" altLang="en-US"/>
              <a:t>，</a:t>
            </a:r>
            <a:r>
              <a:rPr lang="en-US" altLang="zh-CN"/>
              <a:t>//</a:t>
            </a:r>
            <a:r>
              <a:rPr lang="zh-CN" altLang="en-US"/>
              <a:t>向受试者或者受试者的监护人告知试验目的、用途和可能产生的风险等详细情况，并经其</a:t>
            </a:r>
            <a:r>
              <a:rPr lang="zh-CN" altLang="en-US">
                <a:solidFill>
                  <a:srgbClr val="FF0000"/>
                </a:solidFill>
              </a:rPr>
              <a:t>书面同意</a:t>
            </a:r>
            <a:r>
              <a:rPr lang="zh-CN" altLang="en-US"/>
              <a:t>。</a:t>
            </a:r>
          </a:p>
          <a:p>
            <a:pPr marL="0" indent="711200" algn="l" fontAlgn="auto">
              <a:lnSpc>
                <a:spcPct val="150000"/>
              </a:lnSpc>
              <a:spcBef>
                <a:spcPts val="0"/>
              </a:spcBef>
              <a:buNone/>
              <a:extLst>
                <a:ext uri="{35155182-B16C-46BC-9424-99874614C6A1}">
                  <wpsdc:indentchars xmlns:wpsdc="http://www.wps.cn/officeDocument/2017/drawingmlCustomData" xmlns="" val="200" checksum="3773799597"/>
                </a:ext>
              </a:extLst>
            </a:pPr>
            <a:r>
              <a:rPr lang="zh-CN" altLang="en-US"/>
              <a:t>进行临床试验的，不得向受试者收取试验费用。</a:t>
            </a:r>
            <a:endParaRPr lang="zh-CN" altLang="en-US" sz="1600"/>
          </a:p>
          <a:p>
            <a:pPr marL="285750" indent="-285750" algn="l" fontAlgn="auto">
              <a:lnSpc>
                <a:spcPts val="2500"/>
              </a:lnSpc>
              <a:spcBef>
                <a:spcPts val="0"/>
              </a:spcBef>
            </a:pPr>
            <a:endParaRPr lang="zh-CN" altLang="en-US" sz="1600"/>
          </a:p>
        </p:txBody>
      </p:sp>
    </p:spTree>
    <p:extLst>
      <p:ext uri="{BB962C8B-B14F-4D97-AF65-F5344CB8AC3E}">
        <p14:creationId xmlns:p14="http://schemas.microsoft.com/office/powerpoint/2010/main" val="16390095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603058"/>
            <a:ext cx="9144000" cy="2387600"/>
          </a:xfrm>
        </p:spPr>
        <p:txBody>
          <a:bodyPr/>
          <a:lstStyle/>
          <a:p>
            <a:r>
              <a:rPr lang="zh-CN" altLang="en-US" dirty="0">
                <a:solidFill>
                  <a:schemeClr val="tx1"/>
                </a:solidFill>
                <a:latin typeface="Arial" panose="020B0604020202090204" pitchFamily="34" charset="0"/>
                <a:ea typeface="微软雅黑" panose="020B0503020204020204" pitchFamily="34" charset="-122"/>
                <a:sym typeface="Arial" panose="020B0604020202090204" pitchFamily="34" charset="0"/>
              </a:rPr>
              <a:t>科技创新与法律管控</a:t>
            </a:r>
          </a:p>
        </p:txBody>
      </p:sp>
    </p:spTree>
    <p:extLst>
      <p:ext uri="{BB962C8B-B14F-4D97-AF65-F5344CB8AC3E}">
        <p14:creationId xmlns:p14="http://schemas.microsoft.com/office/powerpoint/2010/main" val="8570069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200"/>
              <a:t>7、敬畏生命伦理，确保生命科学的正确发展方向</a:t>
            </a:r>
          </a:p>
        </p:txBody>
      </p:sp>
      <p:sp>
        <p:nvSpPr>
          <p:cNvPr id="3" name="内容占位符 2"/>
          <p:cNvSpPr>
            <a:spLocks noGrp="1"/>
          </p:cNvSpPr>
          <p:nvPr>
            <p:ph idx="1"/>
          </p:nvPr>
        </p:nvSpPr>
        <p:spPr>
          <a:xfrm>
            <a:off x="700405" y="1744980"/>
            <a:ext cx="10515600" cy="4351338"/>
          </a:xfrm>
        </p:spPr>
        <p:txBody>
          <a:bodyPr>
            <a:noAutofit/>
          </a:bodyPr>
          <a:lstStyle/>
          <a:p>
            <a:pPr marL="285750" indent="-285750" algn="l" fontAlgn="auto">
              <a:lnSpc>
                <a:spcPts val="2500"/>
              </a:lnSpc>
              <a:spcBef>
                <a:spcPts val="0"/>
              </a:spcBef>
            </a:pPr>
            <a:endParaRPr lang="zh-CN" altLang="en-US" sz="1600">
              <a:sym typeface="+mn-ea"/>
            </a:endParaRPr>
          </a:p>
          <a:p>
            <a:pPr marL="285750" indent="-285750" algn="l" fontAlgn="auto">
              <a:lnSpc>
                <a:spcPct val="150000"/>
              </a:lnSpc>
              <a:spcBef>
                <a:spcPts val="0"/>
              </a:spcBef>
            </a:pPr>
            <a:endParaRPr lang="zh-CN" altLang="en-US" sz="1600">
              <a:sym typeface="+mn-ea"/>
            </a:endParaRPr>
          </a:p>
          <a:p>
            <a:pPr marL="285750" indent="-285750" algn="l" fontAlgn="auto">
              <a:lnSpc>
                <a:spcPct val="150000"/>
              </a:lnSpc>
              <a:spcBef>
                <a:spcPts val="0"/>
              </a:spcBef>
            </a:pPr>
            <a:r>
              <a:rPr lang="zh-CN" altLang="en-US">
                <a:sym typeface="+mn-ea"/>
              </a:rPr>
              <a:t>《民法典》</a:t>
            </a:r>
            <a:r>
              <a:rPr lang="zh-CN" altLang="en-US"/>
              <a:t>第一千零九条 </a:t>
            </a:r>
          </a:p>
          <a:p>
            <a:pPr marL="0" indent="711200" algn="l" fontAlgn="auto">
              <a:lnSpc>
                <a:spcPct val="150000"/>
              </a:lnSpc>
              <a:spcBef>
                <a:spcPts val="0"/>
              </a:spcBef>
              <a:buNone/>
              <a:extLst>
                <a:ext uri="{35155182-B16C-46BC-9424-99874614C6A1}">
                  <wpsdc:indentchars xmlns:wpsdc="http://www.wps.cn/officeDocument/2017/drawingmlCustomData" xmlns="" val="200" checksum="3773799597"/>
                </a:ext>
              </a:extLst>
            </a:pPr>
            <a:r>
              <a:rPr lang="zh-CN" altLang="en-US"/>
              <a:t>从事与人体基因、人体胚胎等有关的医学和科研活动，应当遵守法律、行政法规和国家有关规定，不得危害人体健康，不得违背伦理道德，不得损害公共利益</a:t>
            </a:r>
            <a:r>
              <a:rPr lang="zh-CN" altLang="en-US" sz="1600"/>
              <a:t>。</a:t>
            </a:r>
          </a:p>
        </p:txBody>
      </p:sp>
    </p:spTree>
    <p:extLst>
      <p:ext uri="{BB962C8B-B14F-4D97-AF65-F5344CB8AC3E}">
        <p14:creationId xmlns:p14="http://schemas.microsoft.com/office/powerpoint/2010/main" val="106894821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WX20211115-191226@2x"/>
          <p:cNvPicPr>
            <a:picLocks noChangeAspect="1"/>
          </p:cNvPicPr>
          <p:nvPr/>
        </p:nvPicPr>
        <p:blipFill>
          <a:blip r:embed="rId2"/>
          <a:stretch>
            <a:fillRect/>
          </a:stretch>
        </p:blipFill>
        <p:spPr>
          <a:xfrm>
            <a:off x="8462010" y="6022975"/>
            <a:ext cx="3730625" cy="835025"/>
          </a:xfrm>
          <a:prstGeom prst="rect">
            <a:avLst/>
          </a:prstGeom>
        </p:spPr>
      </p:pic>
      <p:sp>
        <p:nvSpPr>
          <p:cNvPr id="2" name="标题 1"/>
          <p:cNvSpPr>
            <a:spLocks noGrp="1"/>
          </p:cNvSpPr>
          <p:nvPr>
            <p:ph type="title"/>
          </p:nvPr>
        </p:nvSpPr>
        <p:spPr/>
        <p:txBody>
          <a:bodyPr/>
          <a:lstStyle/>
          <a:p>
            <a:pPr algn="ctr"/>
            <a:r>
              <a:rPr lang="zh-CN" altLang="en-US"/>
              <a:t>“技术向善”</a:t>
            </a:r>
          </a:p>
        </p:txBody>
      </p:sp>
      <p:sp>
        <p:nvSpPr>
          <p:cNvPr id="3" name="内容占位符 2"/>
          <p:cNvSpPr>
            <a:spLocks noGrp="1"/>
          </p:cNvSpPr>
          <p:nvPr>
            <p:ph idx="1"/>
          </p:nvPr>
        </p:nvSpPr>
        <p:spPr>
          <a:xfrm>
            <a:off x="838200" y="1753870"/>
            <a:ext cx="10515600" cy="4351338"/>
          </a:xfrm>
        </p:spPr>
        <p:txBody>
          <a:bodyPr>
            <a:noAutofit/>
          </a:bodyPr>
          <a:lstStyle/>
          <a:p>
            <a:pPr marL="0" indent="508000" fontAlgn="auto">
              <a:lnSpc>
                <a:spcPct val="150000"/>
              </a:lnSpc>
              <a:spcBef>
                <a:spcPts val="0"/>
              </a:spcBef>
              <a:extLst>
                <a:ext uri="{35155182-B16C-46BC-9424-99874614C6A1}">
                  <wpsdc:indentchars xmlns:wpsdc="http://www.wps.cn/officeDocument/2017/drawingmlCustomData" xmlns="" val="200" checksum="282533468"/>
                  <wpsdc:marlchars xmlns:wpsdc="http://www.wps.cn/officeDocument/2017/drawingmlCustomData" xmlns="" val="0" checksum="0"/>
                </a:ext>
              </a:extLst>
            </a:pPr>
            <a:r>
              <a:rPr lang="zh-CN" altLang="en-US" sz="2000"/>
              <a:t>快播公司自2007年12月成立以来，通过向国际互联网发布免费的QVOD媒体服务器安装程序(简称QSI)和快播播放器软件的方式，为网络用户提供网络视频服务。其间，快播公司及其直接负责的主管人员王某等人为牟利，在明知QVOD媒体服务器安装程序及快播播放器被网络用户用于发布、搜索、下载、播放淫秽视频的情况下，仍予以放任，导致大量淫秽视频网上传播。在刑事案件庭审过程中，被告提出了“技术中立”的抗辩，引发了社会的热烈讨论。</a:t>
            </a:r>
          </a:p>
          <a:p>
            <a:pPr marL="0" indent="508000" fontAlgn="auto">
              <a:lnSpc>
                <a:spcPct val="150000"/>
              </a:lnSpc>
              <a:spcBef>
                <a:spcPts val="0"/>
              </a:spcBef>
              <a:extLst>
                <a:ext uri="{35155182-B16C-46BC-9424-99874614C6A1}">
                  <wpsdc:indentchars xmlns:wpsdc="http://www.wps.cn/officeDocument/2017/drawingmlCustomData" xmlns="" val="200" checksum="282533468"/>
                  <wpsdc:marlchars xmlns:wpsdc="http://www.wps.cn/officeDocument/2017/drawingmlCustomData" xmlns="" val="0" checksum="0"/>
                </a:ext>
              </a:extLst>
            </a:pPr>
            <a:r>
              <a:rPr lang="zh-CN" altLang="en-US" sz="2000"/>
              <a:t>后经北京市海淀区人民法院判决，认定快播公司及王某等被告人明知快播的网络服务系统被用于传播淫秽视频，但出于扩大经营、非法牟利目的，拒不履行监管和阻止义务，放任快播公司构建的网络服务系统被用于传播大量淫秽视频，具有明显的社会危害性和刑事违法性，对被告快播公司及其他被告人应当依法追究刑事责任。</a:t>
            </a:r>
          </a:p>
        </p:txBody>
      </p:sp>
    </p:spTree>
    <p:extLst>
      <p:ext uri="{BB962C8B-B14F-4D97-AF65-F5344CB8AC3E}">
        <p14:creationId xmlns:p14="http://schemas.microsoft.com/office/powerpoint/2010/main" val="181963351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8、绿色科技实现人与自然的和谐发展</a:t>
            </a:r>
          </a:p>
        </p:txBody>
      </p:sp>
      <p:sp>
        <p:nvSpPr>
          <p:cNvPr id="3" name="内容占位符 2"/>
          <p:cNvSpPr>
            <a:spLocks noGrp="1"/>
          </p:cNvSpPr>
          <p:nvPr>
            <p:ph idx="1"/>
          </p:nvPr>
        </p:nvSpPr>
        <p:spPr/>
        <p:txBody>
          <a:bodyPr/>
          <a:lstStyle/>
          <a:p>
            <a:endParaRPr lang="zh-CN" altLang="en-US" sz="4000"/>
          </a:p>
          <a:p>
            <a:pPr>
              <a:lnSpc>
                <a:spcPct val="150000"/>
              </a:lnSpc>
            </a:pPr>
            <a:r>
              <a:rPr lang="zh-CN" altLang="en-US" sz="3200"/>
              <a:t>《民法典》第九条 </a:t>
            </a:r>
          </a:p>
          <a:p>
            <a:pPr marL="0" indent="0">
              <a:lnSpc>
                <a:spcPct val="150000"/>
              </a:lnSpc>
              <a:buNone/>
            </a:pPr>
            <a:r>
              <a:rPr lang="zh-CN" altLang="en-US" sz="3200"/>
              <a:t>民事主体从事民事活动，应当有利于节约资源、保护生态环境。</a:t>
            </a:r>
          </a:p>
        </p:txBody>
      </p:sp>
    </p:spTree>
    <p:extLst>
      <p:ext uri="{BB962C8B-B14F-4D97-AF65-F5344CB8AC3E}">
        <p14:creationId xmlns:p14="http://schemas.microsoft.com/office/powerpoint/2010/main" val="16578724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WX20211115-191226@2x"/>
          <p:cNvPicPr>
            <a:picLocks noChangeAspect="1"/>
          </p:cNvPicPr>
          <p:nvPr/>
        </p:nvPicPr>
        <p:blipFill>
          <a:blip r:embed="rId2"/>
          <a:stretch>
            <a:fillRect/>
          </a:stretch>
        </p:blipFill>
        <p:spPr>
          <a:xfrm>
            <a:off x="8102600" y="5651500"/>
            <a:ext cx="3829050" cy="1206500"/>
          </a:xfrm>
          <a:prstGeom prst="rect">
            <a:avLst/>
          </a:prstGeom>
        </p:spPr>
      </p:pic>
      <p:sp>
        <p:nvSpPr>
          <p:cNvPr id="2" name="标题 1"/>
          <p:cNvSpPr>
            <a:spLocks noGrp="1"/>
          </p:cNvSpPr>
          <p:nvPr>
            <p:ph type="title"/>
          </p:nvPr>
        </p:nvSpPr>
        <p:spPr/>
        <p:txBody>
          <a:bodyPr/>
          <a:lstStyle/>
          <a:p>
            <a:r>
              <a:rPr lang="zh-CN" altLang="en-US"/>
              <a:t>8、绿色科技实现人与自然的和谐发展</a:t>
            </a:r>
          </a:p>
        </p:txBody>
      </p:sp>
      <p:sp>
        <p:nvSpPr>
          <p:cNvPr id="3" name="内容占位符 2"/>
          <p:cNvSpPr>
            <a:spLocks noGrp="1"/>
          </p:cNvSpPr>
          <p:nvPr>
            <p:ph idx="1"/>
          </p:nvPr>
        </p:nvSpPr>
        <p:spPr>
          <a:xfrm>
            <a:off x="605790" y="1624330"/>
            <a:ext cx="11135995" cy="4903470"/>
          </a:xfrm>
        </p:spPr>
        <p:txBody>
          <a:bodyPr>
            <a:noAutofit/>
          </a:bodyPr>
          <a:lstStyle/>
          <a:p>
            <a:pPr indent="0" fontAlgn="auto">
              <a:lnSpc>
                <a:spcPts val="3400"/>
              </a:lnSpc>
            </a:pPr>
            <a:r>
              <a:rPr lang="zh-CN" altLang="en-US" sz="2000"/>
              <a:t>内涵或内容：</a:t>
            </a:r>
          </a:p>
          <a:p>
            <a:pPr marL="0" indent="0" fontAlgn="auto">
              <a:lnSpc>
                <a:spcPts val="3400"/>
              </a:lnSpc>
              <a:buNone/>
            </a:pPr>
            <a:r>
              <a:rPr lang="zh-CN" altLang="en-US" sz="2000"/>
              <a:t>①有效率的利用资源</a:t>
            </a:r>
          </a:p>
          <a:p>
            <a:pPr marL="0" indent="0" fontAlgn="auto">
              <a:lnSpc>
                <a:spcPts val="3400"/>
              </a:lnSpc>
              <a:buNone/>
            </a:pPr>
            <a:r>
              <a:rPr lang="zh-CN" altLang="en-US" sz="2000"/>
              <a:t>a.除总则编外，民法典在合同编、物权编、侵权编均有法条规定了民事主体在从事民事活动中的节约义务，保护生态环境义务</a:t>
            </a:r>
          </a:p>
          <a:p>
            <a:pPr marL="0" indent="0" fontAlgn="auto">
              <a:lnSpc>
                <a:spcPts val="3400"/>
              </a:lnSpc>
              <a:buNone/>
            </a:pPr>
            <a:r>
              <a:rPr lang="zh-CN" altLang="en-US" sz="2000"/>
              <a:t>b.如物权编确认了</a:t>
            </a:r>
            <a:r>
              <a:rPr lang="zh-CN" altLang="en-US" sz="2000">
                <a:solidFill>
                  <a:srgbClr val="FF0000"/>
                </a:solidFill>
              </a:rPr>
              <a:t>物尽其用</a:t>
            </a:r>
            <a:r>
              <a:rPr lang="zh-CN" altLang="en-US" sz="2000"/>
              <a:t>原则，该原则贯穿于物权编各项制度和规则之中，尤其是物权法所确认的“用益物权人行使权利，应当遵守法律有关保护和合理开发利用资源、保护生态环境”的规定，目的就是更好地发挥资源的经济效用。</a:t>
            </a:r>
          </a:p>
          <a:p>
            <a:pPr marL="0" indent="0" fontAlgn="auto">
              <a:lnSpc>
                <a:spcPts val="3400"/>
              </a:lnSpc>
              <a:buNone/>
            </a:pPr>
            <a:r>
              <a:rPr lang="zh-CN" altLang="en-US" sz="2000"/>
              <a:t>c.再如物权编325确立了</a:t>
            </a:r>
            <a:r>
              <a:rPr lang="zh-CN" altLang="en-US" sz="2000">
                <a:solidFill>
                  <a:srgbClr val="FF0000"/>
                </a:solidFill>
              </a:rPr>
              <a:t>自然资源有偿使用</a:t>
            </a:r>
            <a:r>
              <a:rPr lang="zh-CN" altLang="en-US" sz="2000"/>
              <a:t>制度，对于有效防止资源滥用具有重要意义</a:t>
            </a:r>
          </a:p>
          <a:p>
            <a:pPr marL="0" indent="0" fontAlgn="auto">
              <a:lnSpc>
                <a:spcPts val="3400"/>
              </a:lnSpc>
              <a:buNone/>
            </a:pPr>
            <a:r>
              <a:rPr lang="zh-CN" altLang="en-US" sz="2000"/>
              <a:t>d.新增加</a:t>
            </a:r>
            <a:r>
              <a:rPr lang="zh-CN" altLang="en-US" sz="2000">
                <a:solidFill>
                  <a:srgbClr val="FF0000"/>
                </a:solidFill>
              </a:rPr>
              <a:t>建设用地使用权</a:t>
            </a:r>
            <a:r>
              <a:rPr lang="zh-CN" altLang="en-US" sz="2000"/>
              <a:t>的设立原则：“设立建设用地使用权，应当符合节约资源，保护生态环境的要求”</a:t>
            </a:r>
          </a:p>
          <a:p>
            <a:pPr marL="0" indent="0" fontAlgn="auto">
              <a:lnSpc>
                <a:spcPts val="3400"/>
              </a:lnSpc>
              <a:buNone/>
            </a:pPr>
            <a:endParaRPr lang="zh-CN" altLang="en-US" sz="2000"/>
          </a:p>
        </p:txBody>
      </p:sp>
    </p:spTree>
    <p:extLst>
      <p:ext uri="{BB962C8B-B14F-4D97-AF65-F5344CB8AC3E}">
        <p14:creationId xmlns:p14="http://schemas.microsoft.com/office/powerpoint/2010/main" val="16304226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WX20211115-191226@2x"/>
          <p:cNvPicPr>
            <a:picLocks noChangeAspect="1"/>
          </p:cNvPicPr>
          <p:nvPr/>
        </p:nvPicPr>
        <p:blipFill>
          <a:blip r:embed="rId2"/>
          <a:stretch>
            <a:fillRect/>
          </a:stretch>
        </p:blipFill>
        <p:spPr>
          <a:xfrm>
            <a:off x="8341995" y="5651500"/>
            <a:ext cx="3636645" cy="1206500"/>
          </a:xfrm>
          <a:prstGeom prst="rect">
            <a:avLst/>
          </a:prstGeom>
        </p:spPr>
      </p:pic>
      <p:sp>
        <p:nvSpPr>
          <p:cNvPr id="2" name="标题 1"/>
          <p:cNvSpPr>
            <a:spLocks noGrp="1"/>
          </p:cNvSpPr>
          <p:nvPr>
            <p:ph type="title"/>
          </p:nvPr>
        </p:nvSpPr>
        <p:spPr/>
        <p:txBody>
          <a:bodyPr/>
          <a:lstStyle/>
          <a:p>
            <a:r>
              <a:rPr lang="zh-CN" altLang="en-US"/>
              <a:t>8、绿色科技实现人与自然的和谐发展</a:t>
            </a:r>
          </a:p>
        </p:txBody>
      </p:sp>
      <p:sp>
        <p:nvSpPr>
          <p:cNvPr id="3" name="内容占位符 2"/>
          <p:cNvSpPr>
            <a:spLocks noGrp="1"/>
          </p:cNvSpPr>
          <p:nvPr>
            <p:ph idx="1"/>
          </p:nvPr>
        </p:nvSpPr>
        <p:spPr>
          <a:xfrm>
            <a:off x="838200" y="1717675"/>
            <a:ext cx="11140440" cy="4351655"/>
          </a:xfrm>
        </p:spPr>
        <p:txBody>
          <a:bodyPr>
            <a:noAutofit/>
          </a:bodyPr>
          <a:lstStyle/>
          <a:p>
            <a:pPr indent="0" fontAlgn="auto">
              <a:lnSpc>
                <a:spcPts val="2900"/>
              </a:lnSpc>
            </a:pPr>
            <a:r>
              <a:rPr lang="zh-CN" altLang="en-US" sz="2000"/>
              <a:t>内涵或内容：</a:t>
            </a:r>
          </a:p>
          <a:p>
            <a:pPr marL="0" indent="0" fontAlgn="auto">
              <a:lnSpc>
                <a:spcPts val="2900"/>
              </a:lnSpc>
              <a:buNone/>
            </a:pPr>
            <a:r>
              <a:rPr lang="zh-CN" altLang="en-US" sz="2000"/>
              <a:t>②保护环境和生态</a:t>
            </a:r>
          </a:p>
          <a:p>
            <a:pPr marL="0" indent="0" fontAlgn="auto">
              <a:lnSpc>
                <a:spcPts val="2900"/>
              </a:lnSpc>
              <a:buNone/>
            </a:pPr>
            <a:r>
              <a:rPr lang="zh-CN" altLang="en-US" sz="2000"/>
              <a:t>在侵权编，用</a:t>
            </a:r>
            <a:r>
              <a:rPr lang="zh-CN" altLang="en-US" sz="2000">
                <a:solidFill>
                  <a:srgbClr val="FF0000"/>
                </a:solidFill>
              </a:rPr>
              <a:t>专门章节</a:t>
            </a:r>
            <a:r>
              <a:rPr lang="zh-CN" altLang="en-US" sz="2000"/>
              <a:t>对环境污染和生态破坏的侵权责任作出规定：</a:t>
            </a:r>
          </a:p>
          <a:p>
            <a:pPr marL="0" indent="0" fontAlgn="auto">
              <a:lnSpc>
                <a:spcPts val="2900"/>
              </a:lnSpc>
              <a:buNone/>
            </a:pPr>
            <a:r>
              <a:rPr lang="zh-CN" altLang="en-US" sz="2000"/>
              <a:t>a.对环境污染和生态破坏的侵权责任、行为人的举证责任、两个以上侵权人的责任大小确认做了规定</a:t>
            </a:r>
          </a:p>
          <a:p>
            <a:pPr marL="0" indent="0" fontAlgn="auto">
              <a:lnSpc>
                <a:spcPts val="2900"/>
              </a:lnSpc>
              <a:buNone/>
            </a:pPr>
            <a:r>
              <a:rPr lang="zh-CN" altLang="en-US" sz="2000"/>
              <a:t>b.新增</a:t>
            </a:r>
            <a:r>
              <a:rPr lang="zh-CN" altLang="en-US" sz="2000">
                <a:solidFill>
                  <a:srgbClr val="FF0000"/>
                </a:solidFill>
              </a:rPr>
              <a:t>惩罚性赔偿</a:t>
            </a:r>
            <a:r>
              <a:rPr lang="zh-CN" altLang="en-US" sz="2000"/>
              <a:t>：因侵权人故意污染环境、破坏生态造成严重后果的，被侵权人有权请求相应的惩罚性赔偿责任</a:t>
            </a:r>
          </a:p>
          <a:p>
            <a:pPr marL="0" indent="0" fontAlgn="auto">
              <a:lnSpc>
                <a:spcPts val="2900"/>
              </a:lnSpc>
              <a:buNone/>
            </a:pPr>
            <a:r>
              <a:rPr lang="zh-CN" altLang="en-US" sz="2000"/>
              <a:t>c.新增</a:t>
            </a:r>
            <a:r>
              <a:rPr lang="zh-CN" altLang="en-US" sz="2000">
                <a:solidFill>
                  <a:srgbClr val="FF0000"/>
                </a:solidFill>
              </a:rPr>
              <a:t>生态环境损害的修复责任</a:t>
            </a:r>
            <a:r>
              <a:rPr lang="zh-CN" altLang="en-US" sz="2000"/>
              <a:t>：国家规定的机关/法律规定的组织有权请求侵权人在规定期限里承担修复责任；在期限内未修复的，国家规定的机关/法律规定的组织可以自行/委托他人修复，所需费用由侵权人负担</a:t>
            </a:r>
          </a:p>
          <a:p>
            <a:pPr marL="0" indent="0" fontAlgn="auto">
              <a:lnSpc>
                <a:spcPts val="2900"/>
              </a:lnSpc>
              <a:buNone/>
            </a:pPr>
            <a:r>
              <a:rPr lang="zh-CN" altLang="en-US" sz="2000"/>
              <a:t>d.新增特定机关、组织对生态环境损害侵权人的损失、费用赔偿请求权</a:t>
            </a:r>
          </a:p>
        </p:txBody>
      </p:sp>
    </p:spTree>
    <p:extLst>
      <p:ext uri="{BB962C8B-B14F-4D97-AF65-F5344CB8AC3E}">
        <p14:creationId xmlns:p14="http://schemas.microsoft.com/office/powerpoint/2010/main" val="107572837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603058"/>
            <a:ext cx="9144000" cy="2387600"/>
          </a:xfrm>
        </p:spPr>
        <p:txBody>
          <a:bodyPr/>
          <a:lstStyle/>
          <a:p>
            <a:r>
              <a:rPr lang="zh-CN" altLang="en-US">
                <a:solidFill>
                  <a:schemeClr val="tx1"/>
                </a:solidFill>
                <a:latin typeface="Arial" panose="020B0604020202090204" pitchFamily="34" charset="0"/>
                <a:ea typeface="微软雅黑" panose="020B0503020204020204" pitchFamily="34" charset="-122"/>
                <a:sym typeface="Arial" panose="020B0604020202090204" pitchFamily="34" charset="0"/>
              </a:rPr>
              <a:t>民法典在实施过程中应当怎么做？</a:t>
            </a:r>
            <a:endParaRPr lang="zh-CN" altLang="en-US" dirty="0">
              <a:solidFill>
                <a:schemeClr val="tx1"/>
              </a:solidFill>
              <a:latin typeface="Arial" panose="020B0604020202090204" pitchFamily="34" charset="0"/>
              <a:ea typeface="微软雅黑" panose="020B0503020204020204" pitchFamily="34" charset="-122"/>
              <a:sym typeface="Arial" panose="020B0604020202090204" pitchFamily="34" charset="0"/>
            </a:endParaRPr>
          </a:p>
        </p:txBody>
      </p:sp>
    </p:spTree>
    <p:extLst>
      <p:ext uri="{BB962C8B-B14F-4D97-AF65-F5344CB8AC3E}">
        <p14:creationId xmlns:p14="http://schemas.microsoft.com/office/powerpoint/2010/main" val="386484107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100">
                <a:sym typeface="+mn-ea"/>
              </a:rPr>
              <a:t>1、实施民法典，要求更加准确的界定政府市场关系，更加严格的保障市场在科技创新资源配置中发挥决定性作用</a:t>
            </a:r>
            <a:r>
              <a:rPr lang="zh-CN" altLang="en-US">
                <a:sym typeface="+mn-ea"/>
              </a:rPr>
              <a:t>。</a:t>
            </a:r>
          </a:p>
        </p:txBody>
      </p:sp>
      <p:sp>
        <p:nvSpPr>
          <p:cNvPr id="3" name="内容占位符 2"/>
          <p:cNvSpPr>
            <a:spLocks noGrp="1"/>
          </p:cNvSpPr>
          <p:nvPr>
            <p:ph idx="1"/>
          </p:nvPr>
        </p:nvSpPr>
        <p:spPr>
          <a:xfrm>
            <a:off x="838200" y="1814195"/>
            <a:ext cx="10515600" cy="4351338"/>
          </a:xfrm>
        </p:spPr>
        <p:txBody>
          <a:bodyPr>
            <a:normAutofit fontScale="97500" lnSpcReduction="10000"/>
          </a:bodyPr>
          <a:lstStyle/>
          <a:p>
            <a:pPr marL="0" indent="-635000" fontAlgn="auto">
              <a:lnSpc>
                <a:spcPct val="150000"/>
              </a:lnSpc>
              <a:extLst>
                <a:ext uri="{35155182-B16C-46BC-9424-99874614C6A1}">
                  <wpsdc:indentchars xmlns:wpsdc="http://www.wps.cn/officeDocument/2017/drawingmlCustomData" xmlns="" val="-200" checksum="1892887973"/>
                </a:ext>
              </a:extLst>
            </a:pPr>
            <a:r>
              <a:rPr lang="zh-CN" altLang="en-US"/>
              <a:t>民法典是市场经济的基本法，不但建构并保障了基本的权利归属秩序和交易秩序，也进一步厘清了国家对于市场干预的基本逻辑。</a:t>
            </a:r>
          </a:p>
          <a:p>
            <a:pPr marL="0" indent="-635000" fontAlgn="auto">
              <a:lnSpc>
                <a:spcPct val="150000"/>
              </a:lnSpc>
              <a:extLst>
                <a:ext uri="{35155182-B16C-46BC-9424-99874614C6A1}">
                  <wpsdc:indentchars xmlns:wpsdc="http://www.wps.cn/officeDocument/2017/drawingmlCustomData" xmlns="" val="-200" checksum="1892887973"/>
                </a:ext>
              </a:extLst>
            </a:pPr>
            <a:r>
              <a:rPr lang="zh-CN" altLang="en-US"/>
              <a:t>在科技成果转化、知识产权运营、合同研发、技术交易等市场活动中，应当严格遵循民法典所确定的市场交易基础规则，避免越俎代庖、政策优先的管理惯性，“法无禁止皆可为”充分尊重创新主体的意义自治，鼓励模式创新、形态创新，保障市场机制发挥决定性作用，有效激发全社会创新活力和创造潜能。</a:t>
            </a:r>
          </a:p>
        </p:txBody>
      </p:sp>
    </p:spTree>
    <p:extLst>
      <p:ext uri="{BB962C8B-B14F-4D97-AF65-F5344CB8AC3E}">
        <p14:creationId xmlns:p14="http://schemas.microsoft.com/office/powerpoint/2010/main" val="264015964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WX20211115-191226@2x"/>
          <p:cNvPicPr>
            <a:picLocks noChangeAspect="1"/>
          </p:cNvPicPr>
          <p:nvPr/>
        </p:nvPicPr>
        <p:blipFill>
          <a:blip r:embed="rId2"/>
          <a:stretch>
            <a:fillRect/>
          </a:stretch>
        </p:blipFill>
        <p:spPr>
          <a:xfrm>
            <a:off x="7898130" y="5651500"/>
            <a:ext cx="4079875" cy="1206500"/>
          </a:xfrm>
          <a:prstGeom prst="rect">
            <a:avLst/>
          </a:prstGeom>
        </p:spPr>
      </p:pic>
      <p:sp>
        <p:nvSpPr>
          <p:cNvPr id="2" name="标题 1"/>
          <p:cNvSpPr>
            <a:spLocks noGrp="1"/>
          </p:cNvSpPr>
          <p:nvPr>
            <p:ph type="title"/>
          </p:nvPr>
        </p:nvSpPr>
        <p:spPr>
          <a:xfrm>
            <a:off x="838200" y="685801"/>
            <a:ext cx="10515600" cy="1258888"/>
          </a:xfrm>
        </p:spPr>
        <p:txBody>
          <a:bodyPr>
            <a:noAutofit/>
          </a:bodyPr>
          <a:lstStyle/>
          <a:p>
            <a:r>
              <a:rPr lang="zh-CN" altLang="en-US" sz="3200">
                <a:sym typeface="+mn-ea"/>
              </a:rPr>
              <a:t>2、实施民法典，要求更加平等地对待各类创新主体，更加切实地保护各类合法权益。</a:t>
            </a:r>
            <a:br>
              <a:rPr lang="zh-CN" altLang="en-US" sz="3600"/>
            </a:br>
            <a:endParaRPr lang="zh-CN" altLang="en-US" sz="3600"/>
          </a:p>
        </p:txBody>
      </p:sp>
      <p:sp>
        <p:nvSpPr>
          <p:cNvPr id="3" name="内容占位符 2"/>
          <p:cNvSpPr>
            <a:spLocks noGrp="1"/>
          </p:cNvSpPr>
          <p:nvPr>
            <p:ph idx="1"/>
          </p:nvPr>
        </p:nvSpPr>
        <p:spPr/>
        <p:txBody>
          <a:bodyPr>
            <a:noAutofit/>
          </a:bodyPr>
          <a:lstStyle/>
          <a:p>
            <a:pPr marL="0" indent="508000" fontAlgn="auto">
              <a:lnSpc>
                <a:spcPct val="150000"/>
              </a:lnSpc>
              <a:extLst>
                <a:ext uri="{35155182-B16C-46BC-9424-99874614C6A1}">
                  <wpsdc:indentchars xmlns:wpsdc="http://www.wps.cn/officeDocument/2017/drawingmlCustomData" xmlns="" val="200" checksum="282533468"/>
                  <wpsdc:marlchars xmlns:wpsdc="http://www.wps.cn/officeDocument/2017/drawingmlCustomData" xmlns="" val="0" checksum="0"/>
                </a:ext>
              </a:extLst>
            </a:pPr>
            <a:r>
              <a:rPr lang="zh-CN" altLang="en-US" sz="2000"/>
              <a:t>平等原则是我国民法典的核心原则之一，是全部民事法律制度的基础。民法典明确规定自然人、法人和非法人组织等“民事主体在民事活动中的法律地位一律平等”“民事主体的财产权利受法律平等保护”。</a:t>
            </a:r>
          </a:p>
          <a:p>
            <a:pPr marL="0" indent="508000" fontAlgn="auto">
              <a:lnSpc>
                <a:spcPct val="150000"/>
              </a:lnSpc>
              <a:extLst>
                <a:ext uri="{35155182-B16C-46BC-9424-99874614C6A1}">
                  <wpsdc:indentchars xmlns:wpsdc="http://www.wps.cn/officeDocument/2017/drawingmlCustomData" xmlns="" val="200" checksum="282533468"/>
                  <wpsdc:marlchars xmlns:wpsdc="http://www.wps.cn/officeDocument/2017/drawingmlCustomData" xmlns="" val="0" checksum="0"/>
                </a:ext>
              </a:extLst>
            </a:pPr>
            <a:r>
              <a:rPr lang="zh-CN" altLang="en-US" sz="2000"/>
              <a:t>地位平等和保护平等既是市场经济的基本原则，也是营造有利于创新制度环境的必然要求。在财政科技计划项目管理、涉及科技创新的政府采购、行业准入、设立科研机构等重点领域，除设有明确负面清单的活动外，应当改变“重组织、轻个人”的管理思维，坚持平等对待自然人、法人、非法人组织，国企民企、院所高校等各类创新主体，给与所有创新主体公平参与、公平竞争的机会。在权利保护方面，应当尽快补足科研人员合法权益保护的短板。</a:t>
            </a:r>
          </a:p>
        </p:txBody>
      </p:sp>
    </p:spTree>
    <p:extLst>
      <p:ext uri="{BB962C8B-B14F-4D97-AF65-F5344CB8AC3E}">
        <p14:creationId xmlns:p14="http://schemas.microsoft.com/office/powerpoint/2010/main" val="307426424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WX20211115-191226@2x"/>
          <p:cNvPicPr>
            <a:picLocks noChangeAspect="1"/>
          </p:cNvPicPr>
          <p:nvPr/>
        </p:nvPicPr>
        <p:blipFill>
          <a:blip r:embed="rId2"/>
          <a:stretch>
            <a:fillRect/>
          </a:stretch>
        </p:blipFill>
        <p:spPr>
          <a:xfrm>
            <a:off x="8618220" y="5651500"/>
            <a:ext cx="3337560" cy="1206500"/>
          </a:xfrm>
          <a:prstGeom prst="rect">
            <a:avLst/>
          </a:prstGeom>
        </p:spPr>
      </p:pic>
      <p:sp>
        <p:nvSpPr>
          <p:cNvPr id="2" name="标题 1"/>
          <p:cNvSpPr>
            <a:spLocks noGrp="1"/>
          </p:cNvSpPr>
          <p:nvPr>
            <p:ph type="title"/>
          </p:nvPr>
        </p:nvSpPr>
        <p:spPr/>
        <p:txBody>
          <a:bodyPr/>
          <a:lstStyle/>
          <a:p>
            <a:r>
              <a:rPr lang="zh-CN" altLang="en-US" sz="3200">
                <a:sym typeface="+mn-ea"/>
              </a:rPr>
              <a:t>3、实施民法典，要求更加前瞻性的探索和实现新兴技术法律治理的规则创新。</a:t>
            </a:r>
          </a:p>
        </p:txBody>
      </p:sp>
      <p:sp>
        <p:nvSpPr>
          <p:cNvPr id="3" name="内容占位符 2"/>
          <p:cNvSpPr>
            <a:spLocks noGrp="1"/>
          </p:cNvSpPr>
          <p:nvPr>
            <p:ph idx="1"/>
          </p:nvPr>
        </p:nvSpPr>
        <p:spPr>
          <a:xfrm>
            <a:off x="838200" y="1825625"/>
            <a:ext cx="10515600" cy="4735195"/>
          </a:xfrm>
        </p:spPr>
        <p:txBody>
          <a:bodyPr>
            <a:noAutofit/>
          </a:bodyPr>
          <a:lstStyle/>
          <a:p>
            <a:pPr marL="0" indent="-508000" fontAlgn="auto">
              <a:lnSpc>
                <a:spcPts val="3200"/>
              </a:lnSpc>
              <a:extLst>
                <a:ext uri="{35155182-B16C-46BC-9424-99874614C6A1}">
                  <wpsdc:indentchars xmlns:wpsdc="http://www.wps.cn/officeDocument/2017/drawingmlCustomData" xmlns="" val="-200" checksum="653400869"/>
                  <wpsdc:marlchars xmlns:wpsdc="http://www.wps.cn/officeDocument/2017/drawingmlCustomData" xmlns="" val="0" checksum="0"/>
                </a:ext>
              </a:extLst>
            </a:pPr>
            <a:r>
              <a:rPr lang="zh-CN" altLang="en-US" sz="2000"/>
              <a:t>科学技术发展深刻改变着人们的生产生活方式，也深刻作用于民事主体间的法律关系。</a:t>
            </a:r>
          </a:p>
          <a:p>
            <a:pPr marL="0" indent="-508000" fontAlgn="auto">
              <a:lnSpc>
                <a:spcPts val="3200"/>
              </a:lnSpc>
              <a:extLst>
                <a:ext uri="{35155182-B16C-46BC-9424-99874614C6A1}">
                  <wpsdc:indentchars xmlns:wpsdc="http://www.wps.cn/officeDocument/2017/drawingmlCustomData" xmlns="" val="-200" checksum="653400869"/>
                  <wpsdc:marlchars xmlns:wpsdc="http://www.wps.cn/officeDocument/2017/drawingmlCustomData" xmlns="" val="0" checksum="0"/>
                </a:ext>
              </a:extLst>
            </a:pPr>
            <a:r>
              <a:rPr lang="zh-CN" altLang="en-US" sz="2000"/>
              <a:t>当前，新兴技术发展异常活跃，以人工智能、基因编辑为代表的革命性技术必然将为民法典实施提出新的挑战。比如人工智能的主体地位、区块链下智能合约的合同效力、自动驾驶与智能设备的侵权责任、5G时代的个人信息保护、数据利益的财产权保护等。习总书记提出在全面实施民法典的过程中“要坚持问题导向，适应技术发展进步新需要，在新的实践基础上推动民法典不断完善和发展”。</a:t>
            </a:r>
          </a:p>
          <a:p>
            <a:pPr marL="0" indent="-508000" fontAlgn="auto">
              <a:lnSpc>
                <a:spcPts val="3200"/>
              </a:lnSpc>
              <a:extLst>
                <a:ext uri="{35155182-B16C-46BC-9424-99874614C6A1}">
                  <wpsdc:indentchars xmlns:wpsdc="http://www.wps.cn/officeDocument/2017/drawingmlCustomData" xmlns="" val="-200" checksum="653400869"/>
                  <wpsdc:marlchars xmlns:wpsdc="http://www.wps.cn/officeDocument/2017/drawingmlCustomData" xmlns="" val="0" checksum="0"/>
                </a:ext>
              </a:extLst>
            </a:pPr>
            <a:r>
              <a:rPr lang="zh-CN" altLang="en-US" sz="2000"/>
              <a:t>因此，应当以民法典实施为契机，进一步加大对科技创新法治规律的研究，将民法理念延伸至科技立法、科技管理活动和科技创新活动之中，打通民法典在科技领域普遍适用的政策顽疾。从而在民法典现有制度的基础上，进一步研究新兴技术发展对民事法律关系的结构影响，探索既符合科技发展规律、又遵循民法基本原理的新规则、新制度，通过法律与科技发展的良性互动，形成制度创新与科技创新的合力。</a:t>
            </a:r>
          </a:p>
        </p:txBody>
      </p:sp>
    </p:spTree>
    <p:extLst>
      <p:ext uri="{BB962C8B-B14F-4D97-AF65-F5344CB8AC3E}">
        <p14:creationId xmlns:p14="http://schemas.microsoft.com/office/powerpoint/2010/main" val="342131626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415415" y="1543050"/>
            <a:ext cx="10174605" cy="2387600"/>
          </a:xfrm>
        </p:spPr>
        <p:txBody>
          <a:bodyPr>
            <a:noAutofit/>
          </a:bodyPr>
          <a:lstStyle/>
          <a:p>
            <a:pPr>
              <a:lnSpc>
                <a:spcPct val="150000"/>
              </a:lnSpc>
            </a:pPr>
            <a:r>
              <a:rPr lang="zh-CN" altLang="en-US">
                <a:solidFill>
                  <a:schemeClr val="tx1"/>
                </a:solidFill>
                <a:latin typeface="Arial" panose="020B0604020202090204" pitchFamily="34" charset="0"/>
                <a:ea typeface="微软雅黑" panose="020B0503020204020204" pitchFamily="34" charset="-122"/>
                <a:sym typeface="Arial" panose="020B0604020202090204" pitchFamily="34" charset="0"/>
              </a:rPr>
              <a:t>总结</a:t>
            </a:r>
            <a:br>
              <a:rPr lang="zh-CN" altLang="en-US">
                <a:solidFill>
                  <a:schemeClr val="tx1"/>
                </a:solidFill>
                <a:latin typeface="Arial" panose="020B0604020202090204" pitchFamily="34" charset="0"/>
                <a:ea typeface="微软雅黑" panose="020B0503020204020204" pitchFamily="34" charset="-122"/>
                <a:sym typeface="Arial" panose="020B0604020202090204" pitchFamily="34" charset="0"/>
              </a:rPr>
            </a:br>
            <a:r>
              <a:rPr lang="zh-CN" altLang="en-US">
                <a:solidFill>
                  <a:schemeClr val="tx1"/>
                </a:solidFill>
                <a:latin typeface="Arial" panose="020B0604020202090204" pitchFamily="34" charset="0"/>
                <a:ea typeface="微软雅黑" panose="020B0503020204020204" pitchFamily="34" charset="-122"/>
                <a:sym typeface="Arial" panose="020B0604020202090204" pitchFamily="34" charset="0"/>
              </a:rPr>
              <a:t>科学技术与民法典的和谐乐章</a:t>
            </a:r>
          </a:p>
        </p:txBody>
      </p:sp>
    </p:spTree>
    <p:extLst>
      <p:ext uri="{BB962C8B-B14F-4D97-AF65-F5344CB8AC3E}">
        <p14:creationId xmlns:p14="http://schemas.microsoft.com/office/powerpoint/2010/main" val="35853616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Times New Roman" panose="02020603050405020304" pitchFamily="18" charset="0"/>
                <a:cs typeface="Times New Roman" panose="02020603050405020304" pitchFamily="18" charset="0"/>
              </a:rPr>
              <a:t>1.</a:t>
            </a:r>
            <a:r>
              <a:rPr lang="zh-CN" altLang="en-US" dirty="0"/>
              <a:t>技术创新需要法律管控</a:t>
            </a:r>
          </a:p>
        </p:txBody>
      </p:sp>
      <p:sp>
        <p:nvSpPr>
          <p:cNvPr id="3" name="内容占位符 2"/>
          <p:cNvSpPr>
            <a:spLocks noGrp="1"/>
          </p:cNvSpPr>
          <p:nvPr>
            <p:ph idx="1"/>
          </p:nvPr>
        </p:nvSpPr>
        <p:spPr>
          <a:xfrm>
            <a:off x="838200" y="1862446"/>
            <a:ext cx="10515600" cy="4351338"/>
          </a:xfrm>
        </p:spPr>
        <p:txBody>
          <a:bodyPr/>
          <a:lstStyle/>
          <a:p>
            <a:r>
              <a:rPr lang="zh-CN" altLang="en-US" dirty="0"/>
              <a:t>技术创新的历史表明，人们</a:t>
            </a:r>
            <a:r>
              <a:rPr lang="zh-CN" altLang="en-US" dirty="0">
                <a:solidFill>
                  <a:srgbClr val="FF0000"/>
                </a:solidFill>
              </a:rPr>
              <a:t>对变化做出反应的速度</a:t>
            </a:r>
            <a:r>
              <a:rPr lang="zh-CN" altLang="en-US" dirty="0"/>
              <a:t>与</a:t>
            </a:r>
            <a:r>
              <a:rPr lang="zh-CN" altLang="en-US" dirty="0">
                <a:solidFill>
                  <a:srgbClr val="FF0000"/>
                </a:solidFill>
              </a:rPr>
              <a:t>技术发明所具有的巨大潜力</a:t>
            </a:r>
            <a:r>
              <a:rPr lang="zh-CN" altLang="en-US" dirty="0"/>
              <a:t>之间的差距，造成了人类历史上重要的矛盾。</a:t>
            </a:r>
            <a:endParaRPr lang="en-US" altLang="zh-CN" dirty="0"/>
          </a:p>
          <a:p>
            <a:pPr marL="0" indent="0">
              <a:buNone/>
            </a:pPr>
            <a:endParaRPr lang="zh-CN" altLang="en-US" dirty="0"/>
          </a:p>
        </p:txBody>
      </p:sp>
      <p:grpSp>
        <p:nvGrpSpPr>
          <p:cNvPr id="9" name="组合 8"/>
          <p:cNvGrpSpPr/>
          <p:nvPr/>
        </p:nvGrpSpPr>
        <p:grpSpPr>
          <a:xfrm>
            <a:off x="1319171" y="3086159"/>
            <a:ext cx="3253234" cy="2819800"/>
            <a:chOff x="4180788" y="2711168"/>
            <a:chExt cx="3253234" cy="2819800"/>
          </a:xfrm>
        </p:grpSpPr>
        <p:pic>
          <p:nvPicPr>
            <p:cNvPr id="4" name="图片 3"/>
            <p:cNvPicPr>
              <a:picLocks noChangeAspect="1"/>
            </p:cNvPicPr>
            <p:nvPr/>
          </p:nvPicPr>
          <p:blipFill>
            <a:blip r:embed="rId3"/>
            <a:stretch>
              <a:fillRect/>
            </a:stretch>
          </p:blipFill>
          <p:spPr>
            <a:xfrm>
              <a:off x="4538924" y="3816468"/>
              <a:ext cx="2419350" cy="1714500"/>
            </a:xfrm>
            <a:prstGeom prst="ellipse">
              <a:avLst/>
            </a:prstGeom>
            <a:ln>
              <a:noFill/>
            </a:ln>
            <a:effectLst>
              <a:softEdge rad="112500"/>
            </a:effectLst>
          </p:spPr>
        </p:pic>
        <p:sp>
          <p:nvSpPr>
            <p:cNvPr id="6" name="燕尾形 5"/>
            <p:cNvSpPr/>
            <p:nvPr/>
          </p:nvSpPr>
          <p:spPr>
            <a:xfrm>
              <a:off x="4180788" y="2718917"/>
              <a:ext cx="1282364" cy="911422"/>
            </a:xfrm>
            <a:prstGeom prst="chevron">
              <a:avLst/>
            </a:prstGeom>
            <a:solidFill>
              <a:schemeClr val="accent3">
                <a:alpha val="50000"/>
              </a:schemeClr>
            </a:solidFill>
            <a:ln>
              <a:noFill/>
            </a:ln>
            <a:effectLst>
              <a:outerShdw blurRad="50800" dist="38100" dir="10800000" algn="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000000"/>
                  </a:solidFill>
                  <a:effectLst/>
                  <a:uLnTx/>
                  <a:uFillTx/>
                  <a:latin typeface="Arial"/>
                  <a:ea typeface="微软雅黑"/>
                  <a:cs typeface="+mn-cs"/>
                </a:rPr>
                <a:t>网络化</a:t>
              </a:r>
            </a:p>
          </p:txBody>
        </p:sp>
        <p:sp>
          <p:nvSpPr>
            <p:cNvPr id="7" name="燕尾形 6"/>
            <p:cNvSpPr/>
            <p:nvPr/>
          </p:nvSpPr>
          <p:spPr>
            <a:xfrm>
              <a:off x="5166223" y="2711168"/>
              <a:ext cx="1282364" cy="911422"/>
            </a:xfrm>
            <a:prstGeom prst="chevron">
              <a:avLst/>
            </a:prstGeom>
            <a:solidFill>
              <a:schemeClr val="accent3">
                <a:alpha val="50000"/>
              </a:schemeClr>
            </a:solidFill>
            <a:ln>
              <a:noFill/>
            </a:ln>
            <a:effectLst>
              <a:outerShdw blurRad="50800" dist="38100" dir="10800000" algn="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000000"/>
                  </a:solidFill>
                  <a:effectLst/>
                  <a:uLnTx/>
                  <a:uFillTx/>
                  <a:latin typeface="Arial"/>
                  <a:ea typeface="微软雅黑"/>
                  <a:cs typeface="+mn-cs"/>
                </a:rPr>
                <a:t>开放化</a:t>
              </a:r>
            </a:p>
          </p:txBody>
        </p:sp>
        <p:sp>
          <p:nvSpPr>
            <p:cNvPr id="8" name="燕尾形 7"/>
            <p:cNvSpPr/>
            <p:nvPr/>
          </p:nvSpPr>
          <p:spPr>
            <a:xfrm>
              <a:off x="6151658" y="2718917"/>
              <a:ext cx="1282364" cy="911422"/>
            </a:xfrm>
            <a:prstGeom prst="chevron">
              <a:avLst/>
            </a:prstGeom>
            <a:solidFill>
              <a:schemeClr val="accent3">
                <a:alpha val="50000"/>
              </a:schemeClr>
            </a:solidFill>
            <a:ln>
              <a:noFill/>
            </a:ln>
            <a:effectLst>
              <a:outerShdw blurRad="50800" dist="38100" dir="10800000" algn="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000000"/>
                  </a:solidFill>
                  <a:effectLst/>
                  <a:uLnTx/>
                  <a:uFillTx/>
                  <a:latin typeface="Arial"/>
                  <a:ea typeface="微软雅黑"/>
                  <a:cs typeface="+mn-cs"/>
                </a:rPr>
                <a:t>全球化</a:t>
              </a:r>
            </a:p>
          </p:txBody>
        </p:sp>
      </p:grpSp>
      <p:pic>
        <p:nvPicPr>
          <p:cNvPr id="1026" name="Picture 2" descr="查看源图像"/>
          <p:cNvPicPr>
            <a:picLocks noChangeAspect="1" noChangeArrowheads="1"/>
          </p:cNvPicPr>
          <p:nvPr/>
        </p:nvPicPr>
        <p:blipFill>
          <a:blip r:embed="rId4">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8043137" y="3025397"/>
            <a:ext cx="2611947" cy="2507469"/>
          </a:xfrm>
          <a:prstGeom prst="rect">
            <a:avLst/>
          </a:prstGeom>
          <a:extLst>
            <a:ext uri="{909E8E84-426E-40DD-AFC4-6F175D3DCCD1}">
              <a14:hiddenFill xmlns:a14="http://schemas.microsoft.com/office/drawing/2010/main">
                <a:solidFill>
                  <a:srgbClr val="FFFFFF"/>
                </a:solidFill>
              </a14:hiddenFill>
            </a:ext>
          </a:extLst>
        </p:spPr>
      </p:pic>
      <p:sp>
        <p:nvSpPr>
          <p:cNvPr id="10" name="云形标注 9"/>
          <p:cNvSpPr/>
          <p:nvPr/>
        </p:nvSpPr>
        <p:spPr>
          <a:xfrm>
            <a:off x="4467671" y="2976299"/>
            <a:ext cx="3507831" cy="2430321"/>
          </a:xfrm>
          <a:prstGeom prst="cloudCallout">
            <a:avLst/>
          </a:prstGeom>
        </p:spPr>
        <p:style>
          <a:lnRef idx="2">
            <a:schemeClr val="accent3"/>
          </a:lnRef>
          <a:fillRef idx="1">
            <a:schemeClr val="lt1"/>
          </a:fillRef>
          <a:effectRef idx="0">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000000"/>
                </a:solidFill>
                <a:effectLst/>
                <a:uLnTx/>
                <a:uFillTx/>
                <a:latin typeface="微软雅黑"/>
                <a:ea typeface="微软雅黑"/>
                <a:cs typeface="+mn-cs"/>
              </a:rPr>
              <a:t>关注</a:t>
            </a:r>
            <a:r>
              <a:rPr kumimoji="0" lang="zh-CN" altLang="en-US" sz="2400" b="0" i="0" u="none" strike="noStrike" kern="1200" cap="none" spc="0" normalizeH="0" baseline="0" noProof="0" dirty="0">
                <a:ln>
                  <a:noFill/>
                </a:ln>
                <a:solidFill>
                  <a:srgbClr val="FF0000"/>
                </a:solidFill>
                <a:effectLst/>
                <a:uLnTx/>
                <a:uFillTx/>
                <a:latin typeface="微软雅黑"/>
                <a:ea typeface="微软雅黑"/>
                <a:cs typeface="+mn-cs"/>
              </a:rPr>
              <a:t>趋势</a:t>
            </a:r>
            <a:r>
              <a:rPr kumimoji="0" lang="zh-CN" altLang="en-US" sz="2400" b="0" i="0" u="none" strike="noStrike" kern="1200" cap="none" spc="0" normalizeH="0" baseline="0" noProof="0" dirty="0">
                <a:ln>
                  <a:noFill/>
                </a:ln>
                <a:solidFill>
                  <a:srgbClr val="000000"/>
                </a:solidFill>
                <a:effectLst/>
                <a:uLnTx/>
                <a:uFillTx/>
                <a:latin typeface="微软雅黑"/>
                <a:ea typeface="微软雅黑"/>
                <a:cs typeface="+mn-cs"/>
              </a:rPr>
              <a:t>、</a:t>
            </a:r>
            <a:endParaRPr kumimoji="0" lang="en-US" altLang="zh-CN" sz="2400" b="0" i="0" u="none" strike="noStrike" kern="1200" cap="none" spc="0" normalizeH="0" baseline="0" noProof="0" dirty="0">
              <a:ln>
                <a:noFill/>
              </a:ln>
              <a:solidFill>
                <a:srgbClr val="000000"/>
              </a:solidFill>
              <a:effectLst/>
              <a:uLnTx/>
              <a:uFillTx/>
              <a:latin typeface="微软雅黑"/>
              <a:ea typeface="微软雅黑"/>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000000"/>
                </a:solidFill>
                <a:effectLst/>
                <a:uLnTx/>
                <a:uFillTx/>
                <a:latin typeface="微软雅黑"/>
                <a:ea typeface="微软雅黑"/>
                <a:cs typeface="+mn-cs"/>
              </a:rPr>
              <a:t>总结全球各国科技创新法律管控</a:t>
            </a:r>
            <a:r>
              <a:rPr kumimoji="0" lang="zh-CN" altLang="en-US" sz="2400" b="0" i="0" u="none" strike="noStrike" kern="1200" cap="none" spc="0" normalizeH="0" baseline="0" noProof="0" dirty="0">
                <a:ln>
                  <a:noFill/>
                </a:ln>
                <a:solidFill>
                  <a:srgbClr val="FF0000"/>
                </a:solidFill>
                <a:effectLst/>
                <a:uLnTx/>
                <a:uFillTx/>
                <a:latin typeface="微软雅黑"/>
                <a:ea typeface="微软雅黑"/>
                <a:cs typeface="+mn-cs"/>
              </a:rPr>
              <a:t>历史</a:t>
            </a:r>
          </a:p>
        </p:txBody>
      </p:sp>
      <p:sp>
        <p:nvSpPr>
          <p:cNvPr id="11" name="文本框 10">
            <a:extLst>
              <a:ext uri="{FF2B5EF4-FFF2-40B4-BE49-F238E27FC236}">
                <a16:creationId xmlns:a16="http://schemas.microsoft.com/office/drawing/2014/main" id="{62E9AE6E-3A3A-44D8-BEB1-AE34BF77B00B}"/>
              </a:ext>
            </a:extLst>
          </p:cNvPr>
          <p:cNvSpPr txBox="1"/>
          <p:nvPr/>
        </p:nvSpPr>
        <p:spPr>
          <a:xfrm>
            <a:off x="5615189" y="6423438"/>
            <a:ext cx="6658377"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0" normalizeH="0" baseline="0" noProof="0" dirty="0">
                <a:ln>
                  <a:noFill/>
                </a:ln>
                <a:solidFill>
                  <a:srgbClr val="000000"/>
                </a:solidFill>
                <a:effectLst/>
                <a:uLnTx/>
                <a:uFillTx/>
                <a:latin typeface="Arial"/>
                <a:ea typeface="微软雅黑"/>
                <a:cs typeface="+mn-cs"/>
              </a:rPr>
              <a:t>拉里</a:t>
            </a:r>
            <a:r>
              <a:rPr kumimoji="0" lang="en-US" altLang="zh-CN" sz="1100" b="0" i="0" u="none" strike="noStrike" kern="1200" cap="none" spc="0" normalizeH="0" baseline="0" noProof="0" dirty="0">
                <a:ln>
                  <a:noFill/>
                </a:ln>
                <a:solidFill>
                  <a:srgbClr val="000000"/>
                </a:solidFill>
                <a:effectLst/>
                <a:uLnTx/>
                <a:uFillTx/>
                <a:latin typeface="Arial"/>
                <a:ea typeface="微软雅黑"/>
                <a:cs typeface="+mn-cs"/>
              </a:rPr>
              <a:t>·</a:t>
            </a:r>
            <a:r>
              <a:rPr kumimoji="0" lang="zh-CN" altLang="en-US" sz="1100" b="0" i="0" u="none" strike="noStrike" kern="1200" cap="none" spc="0" normalizeH="0" baseline="0" noProof="0" dirty="0">
                <a:ln>
                  <a:noFill/>
                </a:ln>
                <a:solidFill>
                  <a:srgbClr val="000000"/>
                </a:solidFill>
                <a:effectLst/>
                <a:uLnTx/>
                <a:uFillTx/>
                <a:latin typeface="Arial"/>
                <a:ea typeface="微软雅黑"/>
                <a:cs typeface="+mn-cs"/>
              </a:rPr>
              <a:t>唐斯：</a:t>
            </a:r>
            <a:r>
              <a:rPr kumimoji="0" lang="en-US" altLang="zh-CN" sz="1100" b="0" i="0" u="none" strike="noStrike" kern="1200" cap="none" spc="0" normalizeH="0" baseline="0" noProof="0" dirty="0">
                <a:ln>
                  <a:noFill/>
                </a:ln>
                <a:solidFill>
                  <a:srgbClr val="000000"/>
                </a:solidFill>
                <a:effectLst/>
                <a:uLnTx/>
                <a:uFillTx/>
                <a:latin typeface="Arial"/>
                <a:ea typeface="微软雅黑"/>
                <a:cs typeface="+mn-cs"/>
              </a:rPr>
              <a:t>《</a:t>
            </a:r>
            <a:r>
              <a:rPr kumimoji="0" lang="zh-CN" altLang="en-US" sz="1100" b="0" i="0" u="none" strike="noStrike" kern="1200" cap="none" spc="0" normalizeH="0" baseline="0" noProof="0" dirty="0">
                <a:ln>
                  <a:noFill/>
                </a:ln>
                <a:solidFill>
                  <a:srgbClr val="000000"/>
                </a:solidFill>
                <a:effectLst/>
                <a:uLnTx/>
                <a:uFillTx/>
                <a:latin typeface="Arial"/>
                <a:ea typeface="微软雅黑"/>
                <a:cs typeface="+mn-cs"/>
              </a:rPr>
              <a:t>颠覆定律</a:t>
            </a:r>
            <a:r>
              <a:rPr kumimoji="0" lang="en-US" altLang="zh-CN" sz="1100" b="0" i="0" u="none" strike="noStrike" kern="1200" cap="none" spc="0" normalizeH="0" baseline="0" noProof="0" dirty="0">
                <a:ln>
                  <a:noFill/>
                </a:ln>
                <a:solidFill>
                  <a:srgbClr val="000000"/>
                </a:solidFill>
                <a:effectLst/>
                <a:uLnTx/>
                <a:uFillTx/>
                <a:latin typeface="Arial"/>
                <a:ea typeface="微软雅黑"/>
                <a:cs typeface="+mn-cs"/>
              </a:rPr>
              <a:t>——</a:t>
            </a:r>
            <a:r>
              <a:rPr kumimoji="0" lang="zh-CN" altLang="en-US" sz="1100" b="0" i="0" u="none" strike="noStrike" kern="1200" cap="none" spc="0" normalizeH="0" baseline="0" noProof="0" dirty="0">
                <a:ln>
                  <a:noFill/>
                </a:ln>
                <a:solidFill>
                  <a:srgbClr val="000000"/>
                </a:solidFill>
                <a:effectLst/>
                <a:uLnTx/>
                <a:uFillTx/>
                <a:latin typeface="Arial"/>
                <a:ea typeface="微软雅黑"/>
                <a:cs typeface="+mn-cs"/>
              </a:rPr>
              <a:t>指数级增长时代的新规则</a:t>
            </a:r>
            <a:r>
              <a:rPr kumimoji="0" lang="en-US" altLang="zh-CN" sz="1100" b="0" i="0" u="none" strike="noStrike" kern="1200" cap="none" spc="0" normalizeH="0" baseline="0" noProof="0" dirty="0">
                <a:ln>
                  <a:noFill/>
                </a:ln>
                <a:solidFill>
                  <a:srgbClr val="000000"/>
                </a:solidFill>
                <a:effectLst/>
                <a:uLnTx/>
                <a:uFillTx/>
                <a:latin typeface="Arial"/>
                <a:ea typeface="微软雅黑"/>
                <a:cs typeface="+mn-cs"/>
              </a:rPr>
              <a:t>》</a:t>
            </a:r>
            <a:r>
              <a:rPr kumimoji="0" lang="zh-CN" altLang="en-US" sz="1100" b="0" i="0" u="none" strike="noStrike" kern="1200" cap="none" spc="0" normalizeH="0" baseline="0" noProof="0" dirty="0">
                <a:ln>
                  <a:noFill/>
                </a:ln>
                <a:solidFill>
                  <a:srgbClr val="000000"/>
                </a:solidFill>
                <a:effectLst/>
                <a:uLnTx/>
                <a:uFillTx/>
                <a:latin typeface="Arial"/>
                <a:ea typeface="微软雅黑"/>
                <a:cs typeface="+mn-cs"/>
              </a:rPr>
              <a:t>，刘睿译，浙江人民出版社</a:t>
            </a:r>
            <a:r>
              <a:rPr kumimoji="0" lang="en-US" altLang="zh-CN" sz="1100" b="0" i="0" u="none" strike="noStrike" kern="1200" cap="none" spc="0" normalizeH="0" baseline="0" noProof="0" dirty="0">
                <a:ln>
                  <a:noFill/>
                </a:ln>
                <a:solidFill>
                  <a:srgbClr val="000000"/>
                </a:solidFill>
                <a:effectLst/>
                <a:uLnTx/>
                <a:uFillTx/>
                <a:latin typeface="Arial"/>
                <a:ea typeface="微软雅黑"/>
                <a:cs typeface="+mn-cs"/>
              </a:rPr>
              <a:t>2014</a:t>
            </a:r>
            <a:r>
              <a:rPr kumimoji="0" lang="zh-CN" altLang="en-US" sz="1100" b="0" i="0" u="none" strike="noStrike" kern="1200" cap="none" spc="0" normalizeH="0" baseline="0" noProof="0" dirty="0">
                <a:ln>
                  <a:noFill/>
                </a:ln>
                <a:solidFill>
                  <a:srgbClr val="000000"/>
                </a:solidFill>
                <a:effectLst/>
                <a:uLnTx/>
                <a:uFillTx/>
                <a:latin typeface="Arial"/>
                <a:ea typeface="微软雅黑"/>
                <a:cs typeface="+mn-cs"/>
              </a:rPr>
              <a:t>年版，第</a:t>
            </a:r>
            <a:r>
              <a:rPr kumimoji="0" lang="en-US" altLang="zh-CN" sz="1100" b="0" i="0" u="none" strike="noStrike" kern="1200" cap="none" spc="0" normalizeH="0" baseline="0" noProof="0" dirty="0">
                <a:ln>
                  <a:noFill/>
                </a:ln>
                <a:solidFill>
                  <a:srgbClr val="000000"/>
                </a:solidFill>
                <a:effectLst/>
                <a:uLnTx/>
                <a:uFillTx/>
                <a:latin typeface="Arial"/>
                <a:ea typeface="微软雅黑"/>
                <a:cs typeface="+mn-cs"/>
              </a:rPr>
              <a:t>14</a:t>
            </a:r>
            <a:r>
              <a:rPr kumimoji="0" lang="zh-CN" altLang="en-US" sz="1100" b="0" i="0" u="none" strike="noStrike" kern="1200" cap="none" spc="0" normalizeH="0" baseline="0" noProof="0" dirty="0">
                <a:ln>
                  <a:noFill/>
                </a:ln>
                <a:solidFill>
                  <a:srgbClr val="000000"/>
                </a:solidFill>
                <a:effectLst/>
                <a:uLnTx/>
                <a:uFillTx/>
                <a:latin typeface="Arial"/>
                <a:ea typeface="微软雅黑"/>
                <a:cs typeface="+mn-cs"/>
              </a:rPr>
              <a:t>页</a:t>
            </a:r>
          </a:p>
        </p:txBody>
      </p:sp>
    </p:spTree>
    <p:custDataLst>
      <p:tags r:id="rId1"/>
    </p:custDataLst>
    <p:extLst>
      <p:ext uri="{BB962C8B-B14F-4D97-AF65-F5344CB8AC3E}">
        <p14:creationId xmlns:p14="http://schemas.microsoft.com/office/powerpoint/2010/main" val="617847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WX20211115-191226@2x"/>
          <p:cNvPicPr>
            <a:picLocks noChangeAspect="1"/>
          </p:cNvPicPr>
          <p:nvPr/>
        </p:nvPicPr>
        <p:blipFill>
          <a:blip r:embed="rId2"/>
          <a:stretch>
            <a:fillRect/>
          </a:stretch>
        </p:blipFill>
        <p:spPr>
          <a:xfrm>
            <a:off x="8618220" y="5651500"/>
            <a:ext cx="3337560" cy="1206500"/>
          </a:xfrm>
          <a:prstGeom prst="rect">
            <a:avLst/>
          </a:prstGeom>
        </p:spPr>
      </p:pic>
      <p:sp>
        <p:nvSpPr>
          <p:cNvPr id="2" name="标题 1"/>
          <p:cNvSpPr>
            <a:spLocks noGrp="1"/>
          </p:cNvSpPr>
          <p:nvPr>
            <p:ph type="title"/>
          </p:nvPr>
        </p:nvSpPr>
        <p:spPr/>
        <p:txBody>
          <a:bodyPr/>
          <a:lstStyle/>
          <a:p>
            <a:r>
              <a:rPr lang="zh-CN" altLang="en-US" sz="3200">
                <a:sym typeface="+mn-ea"/>
              </a:rPr>
              <a:t>赫拉克利特：“看不见的和谐比看得见的和谐更美。”</a:t>
            </a:r>
          </a:p>
        </p:txBody>
      </p:sp>
      <p:sp>
        <p:nvSpPr>
          <p:cNvPr id="3" name="内容占位符 2"/>
          <p:cNvSpPr>
            <a:spLocks noGrp="1"/>
          </p:cNvSpPr>
          <p:nvPr>
            <p:ph idx="1"/>
          </p:nvPr>
        </p:nvSpPr>
        <p:spPr>
          <a:xfrm>
            <a:off x="838200" y="1825625"/>
            <a:ext cx="10515600" cy="4735195"/>
          </a:xfrm>
        </p:spPr>
        <p:txBody>
          <a:bodyPr>
            <a:noAutofit/>
          </a:bodyPr>
          <a:lstStyle/>
          <a:p>
            <a:pPr marL="0" indent="-609600" fontAlgn="auto">
              <a:lnSpc>
                <a:spcPct val="150000"/>
              </a:lnSpc>
              <a:extLst>
                <a:ext uri="{35155182-B16C-46BC-9424-99874614C6A1}">
                  <wpsdc:indentchars xmlns:wpsdc="http://www.wps.cn/officeDocument/2017/drawingmlCustomData" xmlns="" val="-200" checksum="3313634920"/>
                  <wpsdc:marlchars xmlns:wpsdc="http://www.wps.cn/officeDocument/2017/drawingmlCustomData" xmlns="" val="0" checksum="0"/>
                </a:ext>
              </a:extLst>
            </a:pPr>
            <a:r>
              <a:rPr lang="zh-CN" altLang="en-US" sz="2400"/>
              <a:t>《民法典》在诸多存在争议的问题上，比如数据、虚拟财产、人体临床试验以及基因编辑技术，均做出了相应的回答，并且为今后科学技术与社会经济发展预留下巨大的发展空间。特别值得指出的是，被西方社会所集中批评我国的知识产权领域，《民法典》的惩罚性赔偿强度在世界上首屈一指，占领了道德与舆论的制高点。可以说，在法律层面上，我国已经为实施科技兴国的知识产权战略铺好了道路，我国已经迈出了从零到一的关键一步，接下来则是怀揣着创新梦想的勇者完成从一到多的腾飞。</a:t>
            </a:r>
          </a:p>
        </p:txBody>
      </p:sp>
    </p:spTree>
    <p:extLst>
      <p:ext uri="{BB962C8B-B14F-4D97-AF65-F5344CB8AC3E}">
        <p14:creationId xmlns:p14="http://schemas.microsoft.com/office/powerpoint/2010/main" val="184206863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dpi="0" rotWithShape="1">
          <a:blip r:embed="rId3" cstate="screen">
            <a:lum/>
          </a:blip>
          <a:srcRect/>
          <a:stretch>
            <a:fillRect/>
          </a:stretch>
        </a:blipFill>
        <a:effectLst/>
      </p:bgPr>
    </p:bg>
    <p:spTree>
      <p:nvGrpSpPr>
        <p:cNvPr id="1" name=""/>
        <p:cNvGrpSpPr/>
        <p:nvPr/>
      </p:nvGrpSpPr>
      <p:grpSpPr>
        <a:xfrm>
          <a:off x="0" y="0"/>
          <a:ext cx="0" cy="0"/>
          <a:chOff x="0" y="0"/>
          <a:chExt cx="0" cy="0"/>
        </a:xfrm>
      </p:grpSpPr>
      <p:sp>
        <p:nvSpPr>
          <p:cNvPr id="5" name="文本占位符 4"/>
          <p:cNvSpPr>
            <a:spLocks noGrp="1"/>
          </p:cNvSpPr>
          <p:nvPr>
            <p:ph type="body" idx="1"/>
          </p:nvPr>
        </p:nvSpPr>
        <p:spPr/>
        <p:txBody>
          <a:bodyPr/>
          <a:lstStyle/>
          <a:p>
            <a:endParaRPr lang="zh-CN" altLang="en-US" dirty="0"/>
          </a:p>
        </p:txBody>
      </p:sp>
      <p:pic>
        <p:nvPicPr>
          <p:cNvPr id="42" name="图片 41"/>
          <p:cNvPicPr>
            <a:picLocks noChangeAspect="1"/>
          </p:cNvPicPr>
          <p:nvPr/>
        </p:nvPicPr>
        <p:blipFill>
          <a:blip r:embed="rId4"/>
          <a:stretch>
            <a:fillRect/>
          </a:stretch>
        </p:blipFill>
        <p:spPr>
          <a:xfrm>
            <a:off x="2986770" y="2081667"/>
            <a:ext cx="6218459" cy="2694666"/>
          </a:xfrm>
          <a:prstGeom prst="rect">
            <a:avLst/>
          </a:prstGeom>
        </p:spPr>
      </p:pic>
    </p:spTree>
    <p:extLst>
      <p:ext uri="{BB962C8B-B14F-4D97-AF65-F5344CB8AC3E}">
        <p14:creationId xmlns:p14="http://schemas.microsoft.com/office/powerpoint/2010/main" val="15344919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ctr"/>
            <a:r>
              <a:rPr lang="zh-CN" altLang="en-US" dirty="0"/>
              <a:t>科技与法律：现代文明的双翼</a:t>
            </a:r>
          </a:p>
        </p:txBody>
      </p:sp>
      <p:sp>
        <p:nvSpPr>
          <p:cNvPr id="3" name="内容占位符 2"/>
          <p:cNvSpPr>
            <a:spLocks noGrp="1"/>
          </p:cNvSpPr>
          <p:nvPr>
            <p:ph idx="1"/>
          </p:nvPr>
        </p:nvSpPr>
        <p:spPr/>
        <p:txBody>
          <a:bodyPr>
            <a:normAutofit/>
          </a:bodyPr>
          <a:lstStyle/>
          <a:p>
            <a:pPr algn="just">
              <a:lnSpc>
                <a:spcPct val="150000"/>
              </a:lnSpc>
            </a:pPr>
            <a:r>
              <a:rPr lang="zh-CN" altLang="en-US" dirty="0"/>
              <a:t>法学研究为科技法制奠定基础</a:t>
            </a:r>
            <a:endParaRPr lang="zh-CN" altLang="en-US" dirty="0">
              <a:latin typeface="Times New Roman" panose="02020603050405020304" pitchFamily="18" charset="0"/>
            </a:endParaRPr>
          </a:p>
        </p:txBody>
      </p:sp>
      <p:grpSp>
        <p:nvGrpSpPr>
          <p:cNvPr id="6" name="组合 5"/>
          <p:cNvGrpSpPr/>
          <p:nvPr/>
        </p:nvGrpSpPr>
        <p:grpSpPr>
          <a:xfrm>
            <a:off x="972024" y="2558854"/>
            <a:ext cx="10065512" cy="2547219"/>
            <a:chOff x="1960232" y="2006621"/>
            <a:chExt cx="10065512" cy="2547219"/>
          </a:xfrm>
        </p:grpSpPr>
        <p:sp>
          <p:nvSpPr>
            <p:cNvPr id="7" name="左大括号 6"/>
            <p:cNvSpPr/>
            <p:nvPr/>
          </p:nvSpPr>
          <p:spPr>
            <a:xfrm>
              <a:off x="1960232" y="2191999"/>
              <a:ext cx="305137" cy="2361841"/>
            </a:xfrm>
            <a:prstGeom prst="leftBrace">
              <a:avLst>
                <a:gd name="adj1" fmla="val 8333"/>
                <a:gd name="adj2" fmla="val 53662"/>
              </a:avLst>
            </a:prstGeom>
          </p:spPr>
          <p:style>
            <a:lnRef idx="3">
              <a:schemeClr val="dk1"/>
            </a:lnRef>
            <a:fillRef idx="0">
              <a:schemeClr val="dk1"/>
            </a:fillRef>
            <a:effectRef idx="2">
              <a:schemeClr val="dk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000" b="0" i="0" u="none" strike="noStrike" kern="1200" cap="none" spc="0" normalizeH="0" baseline="0" noProof="0">
                <a:ln>
                  <a:noFill/>
                </a:ln>
                <a:solidFill>
                  <a:srgbClr val="000000"/>
                </a:solidFill>
                <a:effectLst/>
                <a:uLnTx/>
                <a:uFillTx/>
                <a:latin typeface="Arial"/>
                <a:ea typeface="微软雅黑"/>
                <a:cs typeface="+mn-cs"/>
              </a:endParaRPr>
            </a:p>
          </p:txBody>
        </p:sp>
        <p:sp>
          <p:nvSpPr>
            <p:cNvPr id="8" name="文本框 7"/>
            <p:cNvSpPr txBox="1"/>
            <p:nvPr/>
          </p:nvSpPr>
          <p:spPr>
            <a:xfrm>
              <a:off x="2399193" y="2006621"/>
              <a:ext cx="9626551" cy="2456313"/>
            </a:xfrm>
            <a:prstGeom prst="rect">
              <a:avLst/>
            </a:prstGeom>
            <a:noFill/>
          </p:spPr>
          <p:txBody>
            <a:bodyPr wrap="square" rtlCol="0">
              <a:spAutoFit/>
            </a:bodyPr>
            <a:lstStyle/>
            <a:p>
              <a:pPr marL="342900" marR="0" lvl="0" indent="-342900" algn="l" defTabSz="914400" rtl="0" eaLnBrk="1" fontAlgn="auto" latinLnBrk="0" hangingPunct="1">
                <a:lnSpc>
                  <a:spcPct val="200000"/>
                </a:lnSpc>
                <a:spcBef>
                  <a:spcPts val="0"/>
                </a:spcBef>
                <a:spcAft>
                  <a:spcPts val="0"/>
                </a:spcAft>
                <a:buClrTx/>
                <a:buSzTx/>
                <a:buFont typeface="+mj-ea"/>
                <a:buAutoNum type="circleNumDbPlain"/>
                <a:tabLst/>
                <a:defRPr/>
              </a:pPr>
              <a:r>
                <a:rPr lang="zh-CN" altLang="en-US" sz="2000" dirty="0">
                  <a:solidFill>
                    <a:srgbClr val="000000"/>
                  </a:solidFill>
                  <a:latin typeface="楷体" charset="0"/>
                  <a:ea typeface="楷体" charset="0"/>
                  <a:cs typeface="楷体" charset="0"/>
                  <a:sym typeface="+mn-ea"/>
                </a:rPr>
                <a:t>科学技术法是现代法律体系十分重要的组成部分。</a:t>
              </a:r>
              <a:endParaRPr kumimoji="0" lang="zh-CN" altLang="en-US" sz="2000" b="0" i="0" u="none" strike="noStrike" kern="1200" cap="none" spc="0" normalizeH="0" baseline="0" noProof="0" dirty="0">
                <a:ln>
                  <a:noFill/>
                </a:ln>
                <a:solidFill>
                  <a:srgbClr val="000000"/>
                </a:solidFill>
                <a:effectLst/>
                <a:uLnTx/>
                <a:uFillTx/>
                <a:latin typeface="楷体" charset="0"/>
                <a:ea typeface="楷体" charset="0"/>
                <a:cs typeface="楷体" charset="0"/>
                <a:sym typeface="+mn-ea"/>
              </a:endParaRPr>
            </a:p>
            <a:p>
              <a:pPr marL="342900" marR="0" lvl="0" indent="-342900" algn="l" defTabSz="914400" rtl="0" eaLnBrk="1" fontAlgn="auto" latinLnBrk="0" hangingPunct="1">
                <a:lnSpc>
                  <a:spcPct val="200000"/>
                </a:lnSpc>
                <a:spcBef>
                  <a:spcPts val="0"/>
                </a:spcBef>
                <a:spcAft>
                  <a:spcPts val="0"/>
                </a:spcAft>
                <a:buClrTx/>
                <a:buSzTx/>
                <a:buFont typeface="+mj-ea"/>
                <a:buAutoNum type="circleNumDbPlain"/>
                <a:tabLst/>
                <a:defRPr/>
              </a:pPr>
              <a:r>
                <a:rPr lang="zh-CN" altLang="en-US" sz="2000" dirty="0">
                  <a:solidFill>
                    <a:srgbClr val="000000"/>
                  </a:solidFill>
                  <a:latin typeface="楷体" charset="0"/>
                  <a:ea typeface="楷体" charset="0"/>
                  <a:sym typeface="+mn-ea"/>
                </a:rPr>
                <a:t>科技法治建设呼唤法律理念和思维的创新。</a:t>
              </a:r>
              <a:endParaRPr lang="en-US" altLang="zh-CN" sz="2000" dirty="0">
                <a:solidFill>
                  <a:srgbClr val="000000"/>
                </a:solidFill>
                <a:latin typeface="楷体" charset="0"/>
                <a:ea typeface="楷体" charset="0"/>
                <a:sym typeface="+mn-ea"/>
              </a:endParaRPr>
            </a:p>
            <a:p>
              <a:pPr marL="342900" marR="0" lvl="0" indent="-342900" algn="l" defTabSz="914400" rtl="0" eaLnBrk="1" fontAlgn="auto" latinLnBrk="0" hangingPunct="1">
                <a:lnSpc>
                  <a:spcPct val="200000"/>
                </a:lnSpc>
                <a:spcBef>
                  <a:spcPts val="0"/>
                </a:spcBef>
                <a:spcAft>
                  <a:spcPts val="0"/>
                </a:spcAft>
                <a:buClrTx/>
                <a:buSzTx/>
                <a:buFont typeface="+mj-ea"/>
                <a:buAutoNum type="circleNumDbPlain"/>
                <a:tabLst/>
                <a:defRPr/>
              </a:pPr>
              <a:r>
                <a:rPr kumimoji="0" lang="zh-CN" altLang="en-US" sz="2000" b="0" i="0" u="none" strike="noStrike" kern="1200" cap="none" spc="0" normalizeH="0" baseline="0" noProof="0" dirty="0">
                  <a:ln>
                    <a:noFill/>
                  </a:ln>
                  <a:solidFill>
                    <a:srgbClr val="000000"/>
                  </a:solidFill>
                  <a:effectLst/>
                  <a:uLnTx/>
                  <a:uFillTx/>
                  <a:latin typeface="楷体" charset="0"/>
                  <a:ea typeface="楷体" charset="0"/>
                  <a:sym typeface="+mn-ea"/>
                </a:rPr>
                <a:t>科技法律体系是国家创新体系的法律保障。</a:t>
              </a:r>
              <a:endParaRPr kumimoji="0" lang="en-US" altLang="zh-CN" sz="2000" b="0" i="0" u="none" strike="noStrike" kern="1200" cap="none" spc="0" normalizeH="0" baseline="0" noProof="0" dirty="0">
                <a:ln>
                  <a:noFill/>
                </a:ln>
                <a:solidFill>
                  <a:srgbClr val="000000"/>
                </a:solidFill>
                <a:effectLst/>
                <a:uLnTx/>
                <a:uFillTx/>
                <a:latin typeface="楷体" charset="0"/>
                <a:ea typeface="楷体" charset="0"/>
                <a:sym typeface="+mn-ea"/>
              </a:endParaRPr>
            </a:p>
            <a:p>
              <a:pPr marL="342900" marR="0" lvl="0" indent="-342900" algn="l" defTabSz="914400" rtl="0" eaLnBrk="1" fontAlgn="auto" latinLnBrk="0" hangingPunct="1">
                <a:lnSpc>
                  <a:spcPct val="200000"/>
                </a:lnSpc>
                <a:spcBef>
                  <a:spcPts val="0"/>
                </a:spcBef>
                <a:spcAft>
                  <a:spcPts val="0"/>
                </a:spcAft>
                <a:buClrTx/>
                <a:buSzTx/>
                <a:buFont typeface="+mj-ea"/>
                <a:buAutoNum type="circleNumDbPlain"/>
                <a:tabLst/>
                <a:defRPr/>
              </a:pPr>
              <a:r>
                <a:rPr lang="zh-CN" altLang="en-US" sz="2000" dirty="0">
                  <a:solidFill>
                    <a:srgbClr val="000000"/>
                  </a:solidFill>
                  <a:latin typeface="楷体" charset="0"/>
                  <a:ea typeface="楷体" charset="0"/>
                  <a:sym typeface="+mn-ea"/>
                </a:rPr>
                <a:t>科技法治建设是一个系统工程。</a:t>
              </a:r>
              <a:endParaRPr kumimoji="0" lang="zh-CN" altLang="en-US" sz="2000" b="0" i="0" u="none" strike="noStrike" kern="1200" cap="none" spc="0" normalizeH="0" baseline="0" noProof="0" dirty="0">
                <a:ln>
                  <a:noFill/>
                </a:ln>
                <a:solidFill>
                  <a:srgbClr val="000000"/>
                </a:solidFill>
                <a:effectLst/>
                <a:uLnTx/>
                <a:uFillTx/>
                <a:latin typeface="Arial"/>
                <a:ea typeface="微软雅黑"/>
              </a:endParaRPr>
            </a:p>
          </p:txBody>
        </p:sp>
      </p:grpSp>
      <p:sp>
        <p:nvSpPr>
          <p:cNvPr id="9" name="文本框 8">
            <a:extLst>
              <a:ext uri="{FF2B5EF4-FFF2-40B4-BE49-F238E27FC236}">
                <a16:creationId xmlns:a16="http://schemas.microsoft.com/office/drawing/2014/main" id="{13187D88-26CF-48AF-8827-795F06FF58A3}"/>
              </a:ext>
            </a:extLst>
          </p:cNvPr>
          <p:cNvSpPr txBox="1"/>
          <p:nvPr/>
        </p:nvSpPr>
        <p:spPr>
          <a:xfrm>
            <a:off x="5556531" y="6514090"/>
            <a:ext cx="6635469" cy="261610"/>
          </a:xfrm>
          <a:prstGeom prst="rect">
            <a:avLst/>
          </a:prstGeom>
          <a:noFill/>
        </p:spPr>
        <p:txBody>
          <a:bodyPr wrap="square">
            <a:spAutoFit/>
          </a:bodyPr>
          <a:lstStyle/>
          <a:p>
            <a:pPr lvl="0">
              <a:defRPr/>
            </a:pPr>
            <a:r>
              <a:rPr lang="zh-CN" altLang="en-US" sz="1100" dirty="0">
                <a:solidFill>
                  <a:srgbClr val="000000"/>
                </a:solidFill>
              </a:rPr>
              <a:t>段瑞春</a:t>
            </a:r>
            <a:r>
              <a:rPr lang="en-US" altLang="zh-CN" sz="1100" dirty="0">
                <a:solidFill>
                  <a:srgbClr val="000000"/>
                </a:solidFill>
              </a:rPr>
              <a:t>.</a:t>
            </a:r>
            <a:r>
              <a:rPr lang="zh-CN" altLang="en-US" sz="1100" dirty="0">
                <a:solidFill>
                  <a:srgbClr val="000000"/>
                </a:solidFill>
              </a:rPr>
              <a:t>科技与法律</a:t>
            </a:r>
            <a:r>
              <a:rPr lang="en-US" altLang="zh-CN" sz="1100" dirty="0">
                <a:solidFill>
                  <a:srgbClr val="000000"/>
                </a:solidFill>
              </a:rPr>
              <a:t>:</a:t>
            </a:r>
            <a:r>
              <a:rPr lang="zh-CN" altLang="en-US" sz="1100" dirty="0">
                <a:solidFill>
                  <a:srgbClr val="000000"/>
                </a:solidFill>
              </a:rPr>
              <a:t>现代文明的双翼</a:t>
            </a:r>
            <a:r>
              <a:rPr lang="en-US" altLang="zh-CN" sz="1100" dirty="0">
                <a:solidFill>
                  <a:srgbClr val="000000"/>
                </a:solidFill>
              </a:rPr>
              <a:t>——</a:t>
            </a:r>
            <a:r>
              <a:rPr lang="zh-CN" altLang="en-US" sz="1100" dirty="0">
                <a:solidFill>
                  <a:srgbClr val="000000"/>
                </a:solidFill>
              </a:rPr>
              <a:t>中国科学技术法学</a:t>
            </a:r>
            <a:r>
              <a:rPr lang="en-US" altLang="zh-CN" sz="1100" dirty="0">
                <a:solidFill>
                  <a:srgbClr val="000000"/>
                </a:solidFill>
              </a:rPr>
              <a:t>25</a:t>
            </a:r>
            <a:r>
              <a:rPr lang="zh-CN" altLang="en-US" sz="1100" dirty="0">
                <a:solidFill>
                  <a:srgbClr val="000000"/>
                </a:solidFill>
              </a:rPr>
              <a:t>年</a:t>
            </a:r>
            <a:r>
              <a:rPr lang="en-US" altLang="zh-CN" sz="1100" dirty="0">
                <a:solidFill>
                  <a:srgbClr val="000000"/>
                </a:solidFill>
              </a:rPr>
              <a:t>(1985-2010)[J].</a:t>
            </a:r>
            <a:r>
              <a:rPr lang="zh-CN" altLang="en-US" sz="1100" dirty="0">
                <a:solidFill>
                  <a:srgbClr val="000000"/>
                </a:solidFill>
              </a:rPr>
              <a:t>科技与法律</a:t>
            </a:r>
            <a:r>
              <a:rPr lang="en-US" altLang="zh-CN" sz="1100" dirty="0">
                <a:solidFill>
                  <a:srgbClr val="000000"/>
                </a:solidFill>
              </a:rPr>
              <a:t>,2010(06):1-5.</a:t>
            </a:r>
            <a:endParaRPr kumimoji="0" lang="zh-CN" altLang="en-US" sz="1100" b="0" i="0" u="none" strike="noStrike" kern="1200" cap="none" spc="0" normalizeH="0" baseline="0" noProof="0" dirty="0">
              <a:ln>
                <a:noFill/>
              </a:ln>
              <a:solidFill>
                <a:srgbClr val="000000"/>
              </a:solidFill>
              <a:effectLst/>
              <a:uLnTx/>
              <a:uFillTx/>
              <a:latin typeface="Arial"/>
              <a:ea typeface="微软雅黑"/>
              <a:cs typeface="+mn-cs"/>
            </a:endParaRPr>
          </a:p>
        </p:txBody>
      </p:sp>
    </p:spTree>
    <p:extLst>
      <p:ext uri="{BB962C8B-B14F-4D97-AF65-F5344CB8AC3E}">
        <p14:creationId xmlns:p14="http://schemas.microsoft.com/office/powerpoint/2010/main" val="13311090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美国科技创新法律发展史</a:t>
            </a:r>
          </a:p>
        </p:txBody>
      </p:sp>
      <p:sp>
        <p:nvSpPr>
          <p:cNvPr id="3" name="内容占位符 2"/>
          <p:cNvSpPr>
            <a:spLocks noGrp="1"/>
          </p:cNvSpPr>
          <p:nvPr>
            <p:ph idx="1"/>
          </p:nvPr>
        </p:nvSpPr>
        <p:spPr/>
        <p:txBody>
          <a:bodyPr/>
          <a:lstStyle/>
          <a:p>
            <a:r>
              <a:rPr lang="zh-CN" altLang="en-US" dirty="0"/>
              <a:t>（一）</a:t>
            </a:r>
            <a:r>
              <a:rPr lang="en-US" altLang="zh-CN" dirty="0">
                <a:latin typeface="Times New Roman" panose="02020603050405020304" pitchFamily="18" charset="0"/>
              </a:rPr>
              <a:t>1950s-1970s</a:t>
            </a:r>
            <a:r>
              <a:rPr lang="zh-CN" altLang="en-US" dirty="0">
                <a:latin typeface="Times New Roman" panose="02020603050405020304" pitchFamily="18" charset="0"/>
              </a:rPr>
              <a:t>：</a:t>
            </a:r>
            <a:r>
              <a:rPr lang="zh-CN" altLang="en-US" dirty="0"/>
              <a:t>政府支配角色的发展时期</a:t>
            </a:r>
          </a:p>
        </p:txBody>
      </p:sp>
      <p:pic>
        <p:nvPicPr>
          <p:cNvPr id="4" name="图片 3">
            <a:extLst>
              <a:ext uri="{FF2B5EF4-FFF2-40B4-BE49-F238E27FC236}">
                <a16:creationId xmlns:a16="http://schemas.microsoft.com/office/drawing/2014/main" id="{FB2311F7-1799-46EF-816E-9C161E89425B}"/>
              </a:ext>
            </a:extLst>
          </p:cNvPr>
          <p:cNvPicPr>
            <a:picLocks noChangeAspect="1"/>
          </p:cNvPicPr>
          <p:nvPr/>
        </p:nvPicPr>
        <p:blipFill>
          <a:blip r:embed="rId4"/>
          <a:stretch>
            <a:fillRect/>
          </a:stretch>
        </p:blipFill>
        <p:spPr>
          <a:xfrm>
            <a:off x="838200" y="2404469"/>
            <a:ext cx="2512043" cy="1601428"/>
          </a:xfrm>
          <a:prstGeom prst="rect">
            <a:avLst/>
          </a:prstGeom>
        </p:spPr>
      </p:pic>
      <p:pic>
        <p:nvPicPr>
          <p:cNvPr id="5" name="图片 4">
            <a:extLst>
              <a:ext uri="{FF2B5EF4-FFF2-40B4-BE49-F238E27FC236}">
                <a16:creationId xmlns:a16="http://schemas.microsoft.com/office/drawing/2014/main" id="{DD72C4C5-67EE-4ACF-8481-95A76A001EB7}"/>
              </a:ext>
            </a:extLst>
          </p:cNvPr>
          <p:cNvPicPr>
            <a:picLocks noChangeAspect="1"/>
          </p:cNvPicPr>
          <p:nvPr/>
        </p:nvPicPr>
        <p:blipFill>
          <a:blip r:embed="rId5"/>
          <a:stretch>
            <a:fillRect/>
          </a:stretch>
        </p:blipFill>
        <p:spPr>
          <a:xfrm>
            <a:off x="1994623" y="3319463"/>
            <a:ext cx="1943100" cy="2857500"/>
          </a:xfrm>
          <a:prstGeom prst="rect">
            <a:avLst/>
          </a:prstGeom>
        </p:spPr>
      </p:pic>
      <p:pic>
        <p:nvPicPr>
          <p:cNvPr id="1026" name="Picture 2" descr="Image result for 国家科学基金会美国">
            <a:extLst>
              <a:ext uri="{FF2B5EF4-FFF2-40B4-BE49-F238E27FC236}">
                <a16:creationId xmlns:a16="http://schemas.microsoft.com/office/drawing/2014/main" id="{A0297A27-B502-4A23-8C37-74C53CF6502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24081" y="2671599"/>
            <a:ext cx="1943100" cy="2185988"/>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6">
            <a:extLst>
              <a:ext uri="{FF2B5EF4-FFF2-40B4-BE49-F238E27FC236}">
                <a16:creationId xmlns:a16="http://schemas.microsoft.com/office/drawing/2014/main" id="{0171293B-5FE3-48F9-8B59-886BF599AE02}"/>
              </a:ext>
            </a:extLst>
          </p:cNvPr>
          <p:cNvSpPr txBox="1"/>
          <p:nvPr/>
        </p:nvSpPr>
        <p:spPr>
          <a:xfrm>
            <a:off x="4498351" y="5204914"/>
            <a:ext cx="3147410"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srgbClr val="000000"/>
                </a:solidFill>
                <a:effectLst/>
                <a:uLnTx/>
                <a:uFillTx/>
                <a:latin typeface="微软雅黑"/>
                <a:ea typeface="微软雅黑"/>
                <a:cs typeface="+mn-cs"/>
              </a:rPr>
              <a:t>《</a:t>
            </a:r>
            <a:r>
              <a:rPr kumimoji="0" lang="zh-CN" altLang="en-US" sz="2800" b="1" i="0" u="none" strike="noStrike" kern="1200" cap="none" spc="0" normalizeH="0" baseline="0" noProof="0" dirty="0">
                <a:ln>
                  <a:noFill/>
                </a:ln>
                <a:solidFill>
                  <a:srgbClr val="000000"/>
                </a:solidFill>
                <a:effectLst/>
                <a:uLnTx/>
                <a:uFillTx/>
                <a:latin typeface="微软雅黑"/>
                <a:ea typeface="微软雅黑"/>
                <a:cs typeface="+mn-cs"/>
              </a:rPr>
              <a:t>国家科学基金法</a:t>
            </a:r>
            <a:r>
              <a:rPr kumimoji="0" lang="en-US" altLang="zh-CN" sz="2800" b="1" i="0" u="none" strike="noStrike" kern="1200" cap="none" spc="0" normalizeH="0" baseline="0" noProof="0" dirty="0">
                <a:ln>
                  <a:noFill/>
                </a:ln>
                <a:solidFill>
                  <a:srgbClr val="000000"/>
                </a:solidFill>
                <a:effectLst/>
                <a:uLnTx/>
                <a:uFillTx/>
                <a:latin typeface="微软雅黑"/>
                <a:ea typeface="微软雅黑"/>
                <a:cs typeface="+mn-cs"/>
              </a:rPr>
              <a:t>》</a:t>
            </a:r>
            <a:endParaRPr kumimoji="0" lang="zh-CN" altLang="en-US" sz="2800" b="1" i="0" u="none" strike="noStrike" kern="1200" cap="none" spc="0" normalizeH="0" baseline="0" noProof="0" dirty="0">
              <a:ln>
                <a:noFill/>
              </a:ln>
              <a:solidFill>
                <a:srgbClr val="000000"/>
              </a:solidFill>
              <a:effectLst/>
              <a:uLnTx/>
              <a:uFillTx/>
              <a:latin typeface="微软雅黑"/>
              <a:ea typeface="微软雅黑"/>
              <a:cs typeface="+mn-cs"/>
            </a:endParaRPr>
          </a:p>
        </p:txBody>
      </p:sp>
      <p:sp>
        <p:nvSpPr>
          <p:cNvPr id="9" name="文本框 8">
            <a:extLst>
              <a:ext uri="{FF2B5EF4-FFF2-40B4-BE49-F238E27FC236}">
                <a16:creationId xmlns:a16="http://schemas.microsoft.com/office/drawing/2014/main" id="{A32D6848-56EA-4128-A4CD-8CB8356C95B5}"/>
              </a:ext>
            </a:extLst>
          </p:cNvPr>
          <p:cNvSpPr txBox="1"/>
          <p:nvPr/>
        </p:nvSpPr>
        <p:spPr>
          <a:xfrm>
            <a:off x="7928147" y="2728472"/>
            <a:ext cx="3147410"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srgbClr val="000000"/>
                </a:solidFill>
                <a:effectLst/>
                <a:uLnTx/>
                <a:uFillTx/>
                <a:latin typeface="微软雅黑"/>
                <a:ea typeface="微软雅黑"/>
                <a:cs typeface="+mn-cs"/>
              </a:rPr>
              <a:t>《</a:t>
            </a:r>
            <a:r>
              <a:rPr kumimoji="0" lang="zh-CN" altLang="en-US" sz="2800" b="1" i="0" u="none" strike="noStrike" kern="1200" cap="none" spc="0" normalizeH="0" baseline="0" noProof="0" dirty="0">
                <a:ln>
                  <a:noFill/>
                </a:ln>
                <a:solidFill>
                  <a:srgbClr val="000000"/>
                </a:solidFill>
                <a:effectLst/>
                <a:uLnTx/>
                <a:uFillTx/>
                <a:latin typeface="微软雅黑"/>
                <a:ea typeface="微软雅黑"/>
                <a:cs typeface="+mn-cs"/>
              </a:rPr>
              <a:t>中小企业法</a:t>
            </a:r>
            <a:r>
              <a:rPr kumimoji="0" lang="en-US" altLang="zh-CN" sz="2800" b="1" i="0" u="none" strike="noStrike" kern="1200" cap="none" spc="0" normalizeH="0" baseline="0" noProof="0" dirty="0">
                <a:ln>
                  <a:noFill/>
                </a:ln>
                <a:solidFill>
                  <a:srgbClr val="000000"/>
                </a:solidFill>
                <a:effectLst/>
                <a:uLnTx/>
                <a:uFillTx/>
                <a:latin typeface="微软雅黑"/>
                <a:ea typeface="微软雅黑"/>
                <a:cs typeface="+mn-cs"/>
              </a:rPr>
              <a:t>》</a:t>
            </a:r>
            <a:endParaRPr kumimoji="0" lang="zh-CN" altLang="en-US" sz="2800" b="1" i="0" u="none" strike="noStrike" kern="1200" cap="none" spc="0" normalizeH="0" baseline="0" noProof="0" dirty="0">
              <a:ln>
                <a:noFill/>
              </a:ln>
              <a:solidFill>
                <a:srgbClr val="000000"/>
              </a:solidFill>
              <a:effectLst/>
              <a:uLnTx/>
              <a:uFillTx/>
              <a:latin typeface="微软雅黑"/>
              <a:ea typeface="微软雅黑"/>
              <a:cs typeface="+mn-cs"/>
            </a:endParaRPr>
          </a:p>
        </p:txBody>
      </p:sp>
      <p:sp>
        <p:nvSpPr>
          <p:cNvPr id="10" name="文本框 9">
            <a:extLst>
              <a:ext uri="{FF2B5EF4-FFF2-40B4-BE49-F238E27FC236}">
                <a16:creationId xmlns:a16="http://schemas.microsoft.com/office/drawing/2014/main" id="{2602A100-BB74-481D-A1B9-B9B069655C72}"/>
              </a:ext>
            </a:extLst>
          </p:cNvPr>
          <p:cNvSpPr txBox="1"/>
          <p:nvPr/>
        </p:nvSpPr>
        <p:spPr>
          <a:xfrm>
            <a:off x="7554661" y="3368909"/>
            <a:ext cx="3147410"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srgbClr val="000000"/>
                </a:solidFill>
                <a:effectLst/>
                <a:uLnTx/>
                <a:uFillTx/>
                <a:latin typeface="微软雅黑"/>
                <a:ea typeface="微软雅黑"/>
                <a:cs typeface="+mn-cs"/>
              </a:rPr>
              <a:t>《</a:t>
            </a:r>
            <a:r>
              <a:rPr kumimoji="0" lang="zh-CN" altLang="en-US" sz="2800" b="1" i="0" u="none" strike="noStrike" kern="1200" cap="none" spc="0" normalizeH="0" baseline="0" noProof="0" dirty="0">
                <a:ln>
                  <a:noFill/>
                </a:ln>
                <a:solidFill>
                  <a:srgbClr val="000000"/>
                </a:solidFill>
                <a:effectLst/>
                <a:uLnTx/>
                <a:uFillTx/>
                <a:latin typeface="微软雅黑"/>
                <a:ea typeface="微软雅黑"/>
                <a:cs typeface="+mn-cs"/>
              </a:rPr>
              <a:t>中小企业投资法</a:t>
            </a:r>
            <a:r>
              <a:rPr kumimoji="0" lang="en-US" altLang="zh-CN" sz="2800" b="1" i="0" u="none" strike="noStrike" kern="1200" cap="none" spc="0" normalizeH="0" baseline="0" noProof="0" dirty="0">
                <a:ln>
                  <a:noFill/>
                </a:ln>
                <a:solidFill>
                  <a:srgbClr val="000000"/>
                </a:solidFill>
                <a:effectLst/>
                <a:uLnTx/>
                <a:uFillTx/>
                <a:latin typeface="微软雅黑"/>
                <a:ea typeface="微软雅黑"/>
                <a:cs typeface="+mn-cs"/>
              </a:rPr>
              <a:t>》</a:t>
            </a:r>
            <a:endParaRPr kumimoji="0" lang="zh-CN" altLang="en-US" sz="2800" b="1" i="0" u="none" strike="noStrike" kern="1200" cap="none" spc="0" normalizeH="0" baseline="0" noProof="0" dirty="0">
              <a:ln>
                <a:noFill/>
              </a:ln>
              <a:solidFill>
                <a:srgbClr val="000000"/>
              </a:solidFill>
              <a:effectLst/>
              <a:uLnTx/>
              <a:uFillTx/>
              <a:latin typeface="微软雅黑"/>
              <a:ea typeface="微软雅黑"/>
              <a:cs typeface="+mn-cs"/>
            </a:endParaRPr>
          </a:p>
        </p:txBody>
      </p:sp>
      <p:sp>
        <p:nvSpPr>
          <p:cNvPr id="11" name="文本框 10">
            <a:extLst>
              <a:ext uri="{FF2B5EF4-FFF2-40B4-BE49-F238E27FC236}">
                <a16:creationId xmlns:a16="http://schemas.microsoft.com/office/drawing/2014/main" id="{55DF9AF4-EC99-4078-8D83-256BE7139971}"/>
              </a:ext>
            </a:extLst>
          </p:cNvPr>
          <p:cNvSpPr txBox="1"/>
          <p:nvPr/>
        </p:nvSpPr>
        <p:spPr>
          <a:xfrm>
            <a:off x="7353559" y="3975664"/>
            <a:ext cx="3862461" cy="95410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000000"/>
                </a:solidFill>
                <a:effectLst/>
                <a:uLnTx/>
                <a:uFillTx/>
                <a:latin typeface="微软雅黑"/>
                <a:ea typeface="微软雅黑"/>
                <a:cs typeface="+mn-cs"/>
              </a:rPr>
              <a:t>美国研究与开发公司</a:t>
            </a:r>
            <a:r>
              <a:rPr kumimoji="0" lang="zh-CN" altLang="en-US" sz="2800" b="1" i="0" u="none" strike="noStrike" kern="1200" cap="none" spc="0" normalizeH="0" noProof="0" dirty="0">
                <a:ln>
                  <a:noFill/>
                </a:ln>
                <a:solidFill>
                  <a:srgbClr val="000000"/>
                </a:solidFill>
                <a:effectLst/>
                <a:uLnTx/>
                <a:uFillTx/>
                <a:latin typeface="Times New Roman" panose="02020603050405020304" pitchFamily="18" charset="0"/>
                <a:ea typeface="微软雅黑"/>
                <a:cs typeface="+mn-cs"/>
              </a:rPr>
              <a:t>（</a:t>
            </a:r>
            <a:r>
              <a:rPr kumimoji="0" lang="en-US" altLang="zh-CN" sz="2800" b="1" i="0" u="none" strike="noStrike" kern="1200" cap="none" spc="0" normalizeH="0" noProof="0" dirty="0">
                <a:ln>
                  <a:noFill/>
                </a:ln>
                <a:solidFill>
                  <a:srgbClr val="000000"/>
                </a:solidFill>
                <a:effectLst/>
                <a:uLnTx/>
                <a:uFillTx/>
                <a:latin typeface="Times New Roman" panose="02020603050405020304" pitchFamily="18" charset="0"/>
                <a:ea typeface="微软雅黑"/>
                <a:cs typeface="+mn-cs"/>
              </a:rPr>
              <a:t>ARD</a:t>
            </a:r>
            <a:r>
              <a:rPr kumimoji="0" lang="zh-CN" altLang="en-US" sz="2800" b="1" i="0" u="none" strike="noStrike" kern="1200" cap="none" spc="0" normalizeH="0" noProof="0" dirty="0">
                <a:ln>
                  <a:noFill/>
                </a:ln>
                <a:solidFill>
                  <a:srgbClr val="000000"/>
                </a:solidFill>
                <a:effectLst/>
                <a:uLnTx/>
                <a:uFillTx/>
                <a:latin typeface="Times New Roman" panose="02020603050405020304" pitchFamily="18" charset="0"/>
                <a:ea typeface="微软雅黑"/>
                <a:cs typeface="+mn-cs"/>
              </a:rPr>
              <a:t>）</a:t>
            </a:r>
          </a:p>
        </p:txBody>
      </p:sp>
      <p:sp>
        <p:nvSpPr>
          <p:cNvPr id="12" name="文本框 11">
            <a:extLst>
              <a:ext uri="{FF2B5EF4-FFF2-40B4-BE49-F238E27FC236}">
                <a16:creationId xmlns:a16="http://schemas.microsoft.com/office/drawing/2014/main" id="{13187D88-26CF-48AF-8827-795F06FF58A3}"/>
              </a:ext>
            </a:extLst>
          </p:cNvPr>
          <p:cNvSpPr txBox="1"/>
          <p:nvPr/>
        </p:nvSpPr>
        <p:spPr>
          <a:xfrm>
            <a:off x="7746368" y="6492873"/>
            <a:ext cx="4385997"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0" normalizeH="0" baseline="0" noProof="0" dirty="0">
                <a:ln>
                  <a:noFill/>
                </a:ln>
                <a:solidFill>
                  <a:srgbClr val="000000"/>
                </a:solidFill>
                <a:effectLst/>
                <a:uLnTx/>
                <a:uFillTx/>
                <a:latin typeface="Arial"/>
                <a:ea typeface="微软雅黑"/>
                <a:cs typeface="+mn-cs"/>
              </a:rPr>
              <a:t>戈俊，刘维：</a:t>
            </a:r>
            <a:r>
              <a:rPr kumimoji="0" lang="en-US" altLang="zh-CN" sz="1100" b="0" i="0" u="none" strike="noStrike" kern="1200" cap="none" spc="0" normalizeH="0" baseline="0" noProof="0" dirty="0">
                <a:ln>
                  <a:noFill/>
                </a:ln>
                <a:solidFill>
                  <a:srgbClr val="000000"/>
                </a:solidFill>
                <a:effectLst/>
                <a:uLnTx/>
                <a:uFillTx/>
                <a:latin typeface="Arial"/>
                <a:ea typeface="微软雅黑"/>
                <a:cs typeface="+mn-cs"/>
              </a:rPr>
              <a:t>《</a:t>
            </a:r>
            <a:r>
              <a:rPr kumimoji="0" lang="zh-CN" altLang="en-US" sz="1100" b="0" i="0" u="none" strike="noStrike" kern="1200" cap="none" spc="0" normalizeH="0" baseline="0" noProof="0" dirty="0">
                <a:ln>
                  <a:noFill/>
                </a:ln>
                <a:solidFill>
                  <a:srgbClr val="000000"/>
                </a:solidFill>
                <a:effectLst/>
                <a:uLnTx/>
                <a:uFillTx/>
                <a:latin typeface="Arial"/>
                <a:ea typeface="微软雅黑"/>
                <a:cs typeface="+mn-cs"/>
              </a:rPr>
              <a:t>创新与规制的边界</a:t>
            </a:r>
            <a:r>
              <a:rPr kumimoji="0" lang="en-US" altLang="zh-CN" sz="1100" b="0" i="0" u="none" strike="noStrike" kern="1200" cap="none" spc="0" normalizeH="0" baseline="0" noProof="0" dirty="0">
                <a:ln>
                  <a:noFill/>
                </a:ln>
                <a:solidFill>
                  <a:srgbClr val="000000"/>
                </a:solidFill>
                <a:effectLst/>
                <a:uLnTx/>
                <a:uFillTx/>
                <a:latin typeface="Arial"/>
                <a:ea typeface="微软雅黑"/>
                <a:cs typeface="+mn-cs"/>
              </a:rPr>
              <a:t>》</a:t>
            </a:r>
            <a:r>
              <a:rPr kumimoji="0" lang="zh-CN" altLang="en-US" sz="1100" b="0" i="0" u="none" strike="noStrike" kern="1200" cap="none" spc="0" normalizeH="0" baseline="0" noProof="0" dirty="0">
                <a:ln>
                  <a:noFill/>
                </a:ln>
                <a:solidFill>
                  <a:srgbClr val="000000"/>
                </a:solidFill>
                <a:effectLst/>
                <a:uLnTx/>
                <a:uFillTx/>
                <a:latin typeface="Arial"/>
                <a:ea typeface="微软雅黑"/>
                <a:cs typeface="+mn-cs"/>
              </a:rPr>
              <a:t>，法律出版社，</a:t>
            </a:r>
            <a:r>
              <a:rPr kumimoji="0" lang="en-US" altLang="zh-CN" sz="1100" b="0" i="0" u="none" strike="noStrike" kern="1200" cap="none" spc="0" normalizeH="0" baseline="0" noProof="0" dirty="0">
                <a:ln>
                  <a:noFill/>
                </a:ln>
                <a:solidFill>
                  <a:srgbClr val="000000"/>
                </a:solidFill>
                <a:effectLst/>
                <a:uLnTx/>
                <a:uFillTx/>
                <a:latin typeface="Arial"/>
                <a:ea typeface="微软雅黑"/>
                <a:cs typeface="+mn-cs"/>
              </a:rPr>
              <a:t>2018</a:t>
            </a:r>
            <a:r>
              <a:rPr kumimoji="0" lang="zh-CN" altLang="en-US" sz="1100" b="0" i="0" u="none" strike="noStrike" kern="1200" cap="none" spc="0" normalizeH="0" baseline="0" noProof="0" dirty="0">
                <a:ln>
                  <a:noFill/>
                </a:ln>
                <a:solidFill>
                  <a:srgbClr val="000000"/>
                </a:solidFill>
                <a:effectLst/>
                <a:uLnTx/>
                <a:uFillTx/>
                <a:latin typeface="Arial"/>
                <a:ea typeface="微软雅黑"/>
                <a:cs typeface="+mn-cs"/>
              </a:rPr>
              <a:t>，第</a:t>
            </a:r>
            <a:r>
              <a:rPr kumimoji="0" lang="en-US" altLang="zh-CN" sz="1100" b="0" i="0" u="none" strike="noStrike" kern="1200" cap="none" spc="0" normalizeH="0" baseline="0" noProof="0" dirty="0">
                <a:ln>
                  <a:noFill/>
                </a:ln>
                <a:solidFill>
                  <a:srgbClr val="000000"/>
                </a:solidFill>
                <a:effectLst/>
                <a:uLnTx/>
                <a:uFillTx/>
                <a:latin typeface="Arial"/>
                <a:ea typeface="微软雅黑"/>
                <a:cs typeface="+mn-cs"/>
              </a:rPr>
              <a:t>13</a:t>
            </a:r>
            <a:r>
              <a:rPr kumimoji="0" lang="zh-CN" altLang="en-US" sz="1100" b="0" i="0" u="none" strike="noStrike" kern="1200" cap="none" spc="0" normalizeH="0" baseline="0" noProof="0" dirty="0">
                <a:ln>
                  <a:noFill/>
                </a:ln>
                <a:solidFill>
                  <a:srgbClr val="000000"/>
                </a:solidFill>
                <a:effectLst/>
                <a:uLnTx/>
                <a:uFillTx/>
                <a:latin typeface="Arial"/>
                <a:ea typeface="微软雅黑"/>
                <a:cs typeface="+mn-cs"/>
              </a:rPr>
              <a:t>页</a:t>
            </a:r>
          </a:p>
        </p:txBody>
      </p:sp>
    </p:spTree>
    <p:custDataLst>
      <p:tags r:id="rId1"/>
    </p:custDataLst>
    <p:extLst>
      <p:ext uri="{BB962C8B-B14F-4D97-AF65-F5344CB8AC3E}">
        <p14:creationId xmlns:p14="http://schemas.microsoft.com/office/powerpoint/2010/main" val="2185413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2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0" grpId="0"/>
      <p:bldP spid="1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美国科技创新法律发展史</a:t>
            </a:r>
          </a:p>
        </p:txBody>
      </p:sp>
      <p:sp>
        <p:nvSpPr>
          <p:cNvPr id="3" name="内容占位符 2"/>
          <p:cNvSpPr>
            <a:spLocks noGrp="1"/>
          </p:cNvSpPr>
          <p:nvPr>
            <p:ph idx="1"/>
          </p:nvPr>
        </p:nvSpPr>
        <p:spPr>
          <a:xfrm>
            <a:off x="838200" y="1825625"/>
            <a:ext cx="10317480" cy="528669"/>
          </a:xfrm>
        </p:spPr>
        <p:txBody>
          <a:bodyPr/>
          <a:lstStyle/>
          <a:p>
            <a:r>
              <a:rPr lang="zh-CN" altLang="en-US" dirty="0"/>
              <a:t>（二）</a:t>
            </a:r>
            <a:r>
              <a:rPr lang="en-US" altLang="zh-CN" dirty="0">
                <a:latin typeface="Times New Roman" panose="02020603050405020304" pitchFamily="18" charset="0"/>
              </a:rPr>
              <a:t>1970s-1980s</a:t>
            </a:r>
            <a:r>
              <a:rPr lang="zh-CN" altLang="en-US" dirty="0">
                <a:latin typeface="Times New Roman" panose="02020603050405020304" pitchFamily="18" charset="0"/>
              </a:rPr>
              <a:t>：</a:t>
            </a:r>
            <a:r>
              <a:rPr lang="zh-CN" altLang="en-US" dirty="0"/>
              <a:t>政府引导企业成为创新主力的发展时期</a:t>
            </a:r>
            <a:endParaRPr lang="en-US" altLang="zh-CN" dirty="0"/>
          </a:p>
          <a:p>
            <a:pPr marL="0" indent="0">
              <a:buNone/>
            </a:pPr>
            <a:endParaRPr lang="zh-CN" altLang="en-US" dirty="0"/>
          </a:p>
        </p:txBody>
      </p:sp>
      <p:sp>
        <p:nvSpPr>
          <p:cNvPr id="30" name="矩形 29"/>
          <p:cNvSpPr/>
          <p:nvPr/>
        </p:nvSpPr>
        <p:spPr>
          <a:xfrm>
            <a:off x="0" y="4160657"/>
            <a:ext cx="12192000" cy="332509"/>
          </a:xfrm>
          <a:prstGeom prst="rect">
            <a:avLst/>
          </a:prstGeom>
          <a:solidFill>
            <a:srgbClr val="565F69"/>
          </a:solidFill>
          <a:ln w="12700" cap="flat" cmpd="sng" algn="ctr">
            <a:noFill/>
            <a:prstDash val="solid"/>
            <a:miter lim="800000"/>
          </a:ln>
          <a:effectLst/>
        </p:spPr>
        <p:txBody>
          <a:bodyPr rtlCol="0" anchor="ctr"/>
          <a:lstStyle/>
          <a:p>
            <a:pPr marL="0" marR="0" lvl="0" indent="0" algn="ctr" defTabSz="609630" rtl="0" eaLnBrk="1" fontAlgn="auto" latinLnBrk="0" hangingPunct="1">
              <a:lnSpc>
                <a:spcPct val="100000"/>
              </a:lnSpc>
              <a:spcBef>
                <a:spcPts val="0"/>
              </a:spcBef>
              <a:spcAft>
                <a:spcPts val="0"/>
              </a:spcAft>
              <a:buClrTx/>
              <a:buSzTx/>
              <a:buFontTx/>
              <a:buNone/>
              <a:tabLst/>
              <a:defRPr/>
            </a:pPr>
            <a:endParaRPr kumimoji="1" lang="zh-CN" altLang="en-US" sz="3200" b="0" i="0" u="none" strike="noStrike" kern="0" cap="none" spc="0" normalizeH="0" baseline="0" noProof="0">
              <a:ln>
                <a:noFill/>
              </a:ln>
              <a:solidFill>
                <a:srgbClr val="404040"/>
              </a:solidFill>
              <a:effectLst/>
              <a:uLnTx/>
              <a:uFillTx/>
              <a:latin typeface="Calibri" panose="020F0502020204030204"/>
              <a:ea typeface="宋体" panose="02010600030101010101" pitchFamily="2" charset="-122"/>
              <a:cs typeface="+mn-cs"/>
            </a:endParaRPr>
          </a:p>
        </p:txBody>
      </p:sp>
      <p:grpSp>
        <p:nvGrpSpPr>
          <p:cNvPr id="31" name="组合 30"/>
          <p:cNvGrpSpPr/>
          <p:nvPr/>
        </p:nvGrpSpPr>
        <p:grpSpPr>
          <a:xfrm>
            <a:off x="842970" y="2434777"/>
            <a:ext cx="221673" cy="2002971"/>
            <a:chOff x="643356" y="1151906"/>
            <a:chExt cx="166255" cy="1502228"/>
          </a:xfrm>
        </p:grpSpPr>
        <p:sp>
          <p:nvSpPr>
            <p:cNvPr id="32" name="椭圆 31"/>
            <p:cNvSpPr/>
            <p:nvPr/>
          </p:nvSpPr>
          <p:spPr>
            <a:xfrm>
              <a:off x="643356" y="2487879"/>
              <a:ext cx="166255" cy="166255"/>
            </a:xfrm>
            <a:prstGeom prst="ellipse">
              <a:avLst/>
            </a:prstGeom>
            <a:solidFill>
              <a:srgbClr val="0FCAB7"/>
            </a:solidFill>
            <a:ln w="12700" cap="flat" cmpd="sng" algn="ctr">
              <a:noFill/>
              <a:prstDash val="solid"/>
              <a:miter lim="800000"/>
            </a:ln>
            <a:effectLst/>
          </p:spPr>
          <p:txBody>
            <a:bodyPr rtlCol="0" anchor="ctr"/>
            <a:lstStyle/>
            <a:p>
              <a:pPr marL="0" marR="0" lvl="0" indent="0" algn="ctr" defTabSz="609630" rtl="0" eaLnBrk="1" fontAlgn="auto" latinLnBrk="0" hangingPunct="1">
                <a:lnSpc>
                  <a:spcPct val="100000"/>
                </a:lnSpc>
                <a:spcBef>
                  <a:spcPts val="0"/>
                </a:spcBef>
                <a:spcAft>
                  <a:spcPts val="0"/>
                </a:spcAft>
                <a:buClrTx/>
                <a:buSzTx/>
                <a:buFontTx/>
                <a:buNone/>
                <a:tabLst/>
                <a:defRPr/>
              </a:pPr>
              <a:endParaRPr kumimoji="1" lang="zh-CN" altLang="en-US" sz="3200" b="0" i="0" u="none" strike="noStrike" kern="0" cap="none" spc="0" normalizeH="0" baseline="0" noProof="0">
                <a:ln>
                  <a:noFill/>
                </a:ln>
                <a:solidFill>
                  <a:srgbClr val="404040"/>
                </a:solidFill>
                <a:effectLst/>
                <a:uLnTx/>
                <a:uFillTx/>
                <a:latin typeface="Calibri" panose="020F0502020204030204"/>
                <a:ea typeface="宋体" panose="02010600030101010101" pitchFamily="2" charset="-122"/>
                <a:cs typeface="+mn-cs"/>
              </a:endParaRPr>
            </a:p>
          </p:txBody>
        </p:sp>
        <p:cxnSp>
          <p:nvCxnSpPr>
            <p:cNvPr id="33" name="直线连接符 20"/>
            <p:cNvCxnSpPr>
              <a:stCxn id="32" idx="0"/>
            </p:cNvCxnSpPr>
            <p:nvPr/>
          </p:nvCxnSpPr>
          <p:spPr>
            <a:xfrm flipV="1">
              <a:off x="726484" y="1151906"/>
              <a:ext cx="0" cy="1335973"/>
            </a:xfrm>
            <a:prstGeom prst="line">
              <a:avLst/>
            </a:prstGeom>
            <a:noFill/>
            <a:ln w="19050" cap="flat" cmpd="sng" algn="ctr">
              <a:solidFill>
                <a:srgbClr val="0FCAB7">
                  <a:alpha val="99000"/>
                </a:srgbClr>
              </a:solidFill>
              <a:prstDash val="solid"/>
              <a:miter lim="800000"/>
              <a:tailEnd type="oval" w="lg" len="lg"/>
            </a:ln>
            <a:effectLst/>
          </p:spPr>
        </p:cxnSp>
      </p:grpSp>
      <p:sp>
        <p:nvSpPr>
          <p:cNvPr id="35" name="矩形 34"/>
          <p:cNvSpPr/>
          <p:nvPr/>
        </p:nvSpPr>
        <p:spPr>
          <a:xfrm>
            <a:off x="1057065" y="2676796"/>
            <a:ext cx="3445822" cy="707886"/>
          </a:xfrm>
          <a:prstGeom prst="rect">
            <a:avLst/>
          </a:prstGeom>
        </p:spPr>
        <p:txBody>
          <a:bodyPr wrap="square">
            <a:spAutoFit/>
          </a:bodyPr>
          <a:lstStyle/>
          <a:p>
            <a:pPr marL="0" marR="0" lvl="0" indent="0" algn="l" defTabSz="60963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565F69"/>
                </a:solidFill>
                <a:effectLst/>
                <a:uLnTx/>
                <a:uFillTx/>
                <a:latin typeface="Century Gothic"/>
                <a:ea typeface="微软雅黑"/>
                <a:cs typeface="+mn-cs"/>
              </a:rPr>
              <a:t>联邦实用技术转移联合组织</a:t>
            </a:r>
            <a:endParaRPr kumimoji="0" lang="en-US" altLang="zh-CN" sz="2000" b="1" i="0" u="none" strike="noStrike" kern="1200" cap="none" spc="0" normalizeH="0" baseline="0" noProof="0" dirty="0">
              <a:ln>
                <a:noFill/>
              </a:ln>
              <a:solidFill>
                <a:srgbClr val="565F69"/>
              </a:solidFill>
              <a:effectLst/>
              <a:uLnTx/>
              <a:uFillTx/>
              <a:latin typeface="Century Gothic"/>
              <a:ea typeface="微软雅黑"/>
              <a:cs typeface="+mn-cs"/>
            </a:endParaRPr>
          </a:p>
          <a:p>
            <a:pPr marL="0" marR="0" lvl="0" indent="0" algn="l" defTabSz="60963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565F69"/>
                </a:solidFill>
                <a:effectLst/>
                <a:uLnTx/>
                <a:uFillTx/>
                <a:latin typeface="Century Gothic"/>
                <a:ea typeface="微软雅黑"/>
                <a:cs typeface="+mn-cs"/>
              </a:rPr>
              <a:t>《</a:t>
            </a:r>
            <a:r>
              <a:rPr kumimoji="0" lang="zh-CN" altLang="en-US" sz="2000" b="1" i="0" u="none" strike="noStrike" kern="1200" cap="none" spc="0" normalizeH="0" baseline="0" noProof="0" dirty="0">
                <a:ln>
                  <a:noFill/>
                </a:ln>
                <a:solidFill>
                  <a:srgbClr val="565F69"/>
                </a:solidFill>
                <a:effectLst/>
                <a:uLnTx/>
                <a:uFillTx/>
                <a:latin typeface="Century Gothic"/>
                <a:ea typeface="微软雅黑"/>
                <a:cs typeface="+mn-cs"/>
              </a:rPr>
              <a:t>联邦技术转移法</a:t>
            </a:r>
            <a:r>
              <a:rPr kumimoji="0" lang="en-US" altLang="zh-CN" sz="2000" b="1" i="0" u="none" strike="noStrike" kern="1200" cap="none" spc="0" normalizeH="0" baseline="0" noProof="0" dirty="0">
                <a:ln>
                  <a:noFill/>
                </a:ln>
                <a:solidFill>
                  <a:srgbClr val="565F69"/>
                </a:solidFill>
                <a:effectLst/>
                <a:uLnTx/>
                <a:uFillTx/>
                <a:latin typeface="Century Gothic"/>
                <a:ea typeface="微软雅黑"/>
                <a:cs typeface="+mn-cs"/>
              </a:rPr>
              <a:t>》</a:t>
            </a:r>
            <a:endParaRPr kumimoji="0" lang="zh-CN" altLang="en-US" sz="2000" b="1" i="0" u="none" strike="noStrike" kern="1200" cap="none" spc="0" normalizeH="0" baseline="0" noProof="0" dirty="0">
              <a:ln>
                <a:noFill/>
              </a:ln>
              <a:solidFill>
                <a:srgbClr val="565F69"/>
              </a:solidFill>
              <a:effectLst/>
              <a:uLnTx/>
              <a:uFillTx/>
              <a:latin typeface="Century Gothic"/>
              <a:ea typeface="微软雅黑"/>
              <a:cs typeface="+mn-cs"/>
            </a:endParaRPr>
          </a:p>
        </p:txBody>
      </p:sp>
      <p:sp>
        <p:nvSpPr>
          <p:cNvPr id="36" name="矩形 35"/>
          <p:cNvSpPr/>
          <p:nvPr/>
        </p:nvSpPr>
        <p:spPr>
          <a:xfrm>
            <a:off x="1057065" y="2251884"/>
            <a:ext cx="3570208" cy="461665"/>
          </a:xfrm>
          <a:prstGeom prst="rect">
            <a:avLst/>
          </a:prstGeom>
        </p:spPr>
        <p:txBody>
          <a:bodyPr wrap="none">
            <a:spAutoFit/>
          </a:bodyPr>
          <a:lstStyle/>
          <a:p>
            <a:pPr marL="0" marR="0" lvl="0" indent="0" algn="l" defTabSz="60963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rgbClr val="0FCAB7"/>
                </a:solidFill>
                <a:effectLst/>
                <a:uLnTx/>
                <a:uFillTx/>
                <a:latin typeface="Century Gothic"/>
                <a:ea typeface="微软雅黑"/>
                <a:cs typeface="+mn-cs"/>
              </a:rPr>
              <a:t>军用技术与民用技术融合</a:t>
            </a:r>
          </a:p>
        </p:txBody>
      </p:sp>
      <p:grpSp>
        <p:nvGrpSpPr>
          <p:cNvPr id="37" name="组合 36"/>
          <p:cNvGrpSpPr/>
          <p:nvPr/>
        </p:nvGrpSpPr>
        <p:grpSpPr>
          <a:xfrm>
            <a:off x="3352858" y="4216074"/>
            <a:ext cx="221673" cy="1990765"/>
            <a:chOff x="2525772" y="2487879"/>
            <a:chExt cx="166255" cy="1493074"/>
          </a:xfrm>
        </p:grpSpPr>
        <p:sp>
          <p:nvSpPr>
            <p:cNvPr id="38" name="椭圆 37"/>
            <p:cNvSpPr/>
            <p:nvPr/>
          </p:nvSpPr>
          <p:spPr>
            <a:xfrm>
              <a:off x="2525772" y="2487879"/>
              <a:ext cx="166255" cy="166255"/>
            </a:xfrm>
            <a:prstGeom prst="ellipse">
              <a:avLst/>
            </a:prstGeom>
            <a:solidFill>
              <a:srgbClr val="FDD031"/>
            </a:solidFill>
            <a:ln w="12700" cap="flat" cmpd="sng" algn="ctr">
              <a:noFill/>
              <a:prstDash val="solid"/>
              <a:miter lim="800000"/>
            </a:ln>
            <a:effectLst/>
          </p:spPr>
          <p:txBody>
            <a:bodyPr rtlCol="0" anchor="ctr"/>
            <a:lstStyle/>
            <a:p>
              <a:pPr marL="0" marR="0" lvl="0" indent="0" algn="ctr" defTabSz="609630" rtl="0" eaLnBrk="1" fontAlgn="auto" latinLnBrk="0" hangingPunct="1">
                <a:lnSpc>
                  <a:spcPct val="100000"/>
                </a:lnSpc>
                <a:spcBef>
                  <a:spcPts val="0"/>
                </a:spcBef>
                <a:spcAft>
                  <a:spcPts val="0"/>
                </a:spcAft>
                <a:buClrTx/>
                <a:buSzTx/>
                <a:buFontTx/>
                <a:buNone/>
                <a:tabLst/>
                <a:defRPr/>
              </a:pPr>
              <a:endParaRPr kumimoji="1" lang="zh-CN" altLang="en-US" sz="3200" b="0" i="0" u="none" strike="noStrike" kern="0" cap="none" spc="0" normalizeH="0" baseline="0" noProof="0">
                <a:ln>
                  <a:noFill/>
                </a:ln>
                <a:solidFill>
                  <a:srgbClr val="404040"/>
                </a:solidFill>
                <a:effectLst/>
                <a:uLnTx/>
                <a:uFillTx/>
                <a:latin typeface="Calibri" panose="020F0502020204030204"/>
                <a:ea typeface="宋体" panose="02010600030101010101" pitchFamily="2" charset="-122"/>
                <a:cs typeface="+mn-cs"/>
              </a:endParaRPr>
            </a:p>
          </p:txBody>
        </p:sp>
        <p:cxnSp>
          <p:nvCxnSpPr>
            <p:cNvPr id="39" name="直线连接符 54"/>
            <p:cNvCxnSpPr/>
            <p:nvPr/>
          </p:nvCxnSpPr>
          <p:spPr>
            <a:xfrm>
              <a:off x="2608900" y="2644980"/>
              <a:ext cx="0" cy="1335973"/>
            </a:xfrm>
            <a:prstGeom prst="line">
              <a:avLst/>
            </a:prstGeom>
            <a:noFill/>
            <a:ln w="19050" cap="flat" cmpd="sng" algn="ctr">
              <a:solidFill>
                <a:srgbClr val="FDD031">
                  <a:alpha val="99000"/>
                </a:srgbClr>
              </a:solidFill>
              <a:prstDash val="solid"/>
              <a:miter lim="800000"/>
              <a:tailEnd type="oval" w="lg" len="lg"/>
            </a:ln>
            <a:effectLst/>
          </p:spPr>
        </p:cxnSp>
      </p:grpSp>
      <p:sp>
        <p:nvSpPr>
          <p:cNvPr id="41" name="矩形 40"/>
          <p:cNvSpPr/>
          <p:nvPr/>
        </p:nvSpPr>
        <p:spPr>
          <a:xfrm>
            <a:off x="3574529" y="5693842"/>
            <a:ext cx="4031873" cy="707886"/>
          </a:xfrm>
          <a:prstGeom prst="rect">
            <a:avLst/>
          </a:prstGeom>
        </p:spPr>
        <p:txBody>
          <a:bodyPr wrap="none">
            <a:spAutoFit/>
          </a:bodyPr>
          <a:lstStyle/>
          <a:p>
            <a:pPr marL="0" marR="0" lvl="0" indent="0" algn="l" defTabSz="60963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565F69"/>
                </a:solidFill>
                <a:effectLst/>
                <a:uLnTx/>
                <a:uFillTx/>
                <a:latin typeface="Century Gothic"/>
                <a:ea typeface="微软雅黑"/>
                <a:cs typeface="+mn-cs"/>
              </a:rPr>
              <a:t>国会技术评价办公室</a:t>
            </a:r>
            <a:endParaRPr kumimoji="0" lang="en-US" altLang="zh-CN" sz="2000" b="1" i="0" u="none" strike="noStrike" kern="1200" cap="none" spc="0" normalizeH="0" baseline="0" noProof="0" dirty="0">
              <a:ln>
                <a:noFill/>
              </a:ln>
              <a:solidFill>
                <a:srgbClr val="565F69"/>
              </a:solidFill>
              <a:effectLst/>
              <a:uLnTx/>
              <a:uFillTx/>
              <a:latin typeface="Century Gothic"/>
              <a:ea typeface="微软雅黑"/>
              <a:cs typeface="+mn-cs"/>
            </a:endParaRPr>
          </a:p>
          <a:p>
            <a:pPr marL="0" marR="0" lvl="0" indent="0" algn="l" defTabSz="60963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565F69"/>
                </a:solidFill>
                <a:effectLst/>
                <a:uLnTx/>
                <a:uFillTx/>
                <a:latin typeface="Century Gothic"/>
                <a:ea typeface="微软雅黑"/>
                <a:cs typeface="+mn-cs"/>
              </a:rPr>
              <a:t>《</a:t>
            </a:r>
            <a:r>
              <a:rPr kumimoji="0" lang="zh-CN" altLang="en-US" sz="2000" b="1" i="0" u="none" strike="noStrike" kern="1200" cap="none" spc="0" normalizeH="0" baseline="0" noProof="0" dirty="0">
                <a:ln>
                  <a:noFill/>
                </a:ln>
                <a:solidFill>
                  <a:srgbClr val="565F69"/>
                </a:solidFill>
                <a:effectLst/>
                <a:uLnTx/>
                <a:uFillTx/>
                <a:latin typeface="Century Gothic"/>
                <a:ea typeface="微软雅黑"/>
                <a:cs typeface="+mn-cs"/>
              </a:rPr>
              <a:t>国际科技政策、组织和重点法</a:t>
            </a:r>
            <a:r>
              <a:rPr kumimoji="0" lang="en-US" altLang="zh-CN" sz="2000" b="1" i="0" u="none" strike="noStrike" kern="1200" cap="none" spc="0" normalizeH="0" baseline="0" noProof="0" dirty="0">
                <a:ln>
                  <a:noFill/>
                </a:ln>
                <a:solidFill>
                  <a:srgbClr val="565F69"/>
                </a:solidFill>
                <a:effectLst/>
                <a:uLnTx/>
                <a:uFillTx/>
                <a:latin typeface="Century Gothic"/>
                <a:ea typeface="微软雅黑"/>
                <a:cs typeface="+mn-cs"/>
              </a:rPr>
              <a:t>》</a:t>
            </a:r>
            <a:endParaRPr kumimoji="0" lang="zh-CN" altLang="en-US" sz="2000" b="1" i="0" u="none" strike="noStrike" kern="1200" cap="none" spc="0" normalizeH="0" baseline="0" noProof="0" dirty="0">
              <a:ln>
                <a:noFill/>
              </a:ln>
              <a:solidFill>
                <a:srgbClr val="565F69"/>
              </a:solidFill>
              <a:effectLst/>
              <a:uLnTx/>
              <a:uFillTx/>
              <a:latin typeface="Century Gothic"/>
              <a:ea typeface="微软雅黑"/>
              <a:cs typeface="+mn-cs"/>
            </a:endParaRPr>
          </a:p>
        </p:txBody>
      </p:sp>
      <p:sp>
        <p:nvSpPr>
          <p:cNvPr id="42" name="矩形 41"/>
          <p:cNvSpPr/>
          <p:nvPr/>
        </p:nvSpPr>
        <p:spPr>
          <a:xfrm>
            <a:off x="3558504" y="5293732"/>
            <a:ext cx="4185761" cy="461665"/>
          </a:xfrm>
          <a:prstGeom prst="rect">
            <a:avLst/>
          </a:prstGeom>
        </p:spPr>
        <p:txBody>
          <a:bodyPr wrap="none">
            <a:spAutoFit/>
          </a:bodyPr>
          <a:lstStyle/>
          <a:p>
            <a:pPr marL="0" marR="0" lvl="0" indent="0" algn="l" defTabSz="60963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rgbClr val="FDD031"/>
                </a:solidFill>
                <a:effectLst/>
                <a:uLnTx/>
                <a:uFillTx/>
                <a:latin typeface="Century Gothic"/>
                <a:ea typeface="微软雅黑"/>
                <a:cs typeface="+mn-cs"/>
              </a:rPr>
              <a:t>建立统筹科技发展的全国机构</a:t>
            </a:r>
          </a:p>
        </p:txBody>
      </p:sp>
      <p:grpSp>
        <p:nvGrpSpPr>
          <p:cNvPr id="43" name="组合 42"/>
          <p:cNvGrpSpPr/>
          <p:nvPr/>
        </p:nvGrpSpPr>
        <p:grpSpPr>
          <a:xfrm>
            <a:off x="5862746" y="2434777"/>
            <a:ext cx="221673" cy="2002971"/>
            <a:chOff x="4408188" y="1151906"/>
            <a:chExt cx="166255" cy="1502228"/>
          </a:xfrm>
        </p:grpSpPr>
        <p:sp>
          <p:nvSpPr>
            <p:cNvPr id="44" name="椭圆 43"/>
            <p:cNvSpPr/>
            <p:nvPr/>
          </p:nvSpPr>
          <p:spPr>
            <a:xfrm>
              <a:off x="4408188" y="2487879"/>
              <a:ext cx="166255" cy="166255"/>
            </a:xfrm>
            <a:prstGeom prst="ellipse">
              <a:avLst/>
            </a:prstGeom>
            <a:solidFill>
              <a:srgbClr val="FD8280"/>
            </a:solidFill>
            <a:ln w="12700" cap="flat" cmpd="sng" algn="ctr">
              <a:noFill/>
              <a:prstDash val="solid"/>
              <a:miter lim="800000"/>
            </a:ln>
            <a:effectLst/>
          </p:spPr>
          <p:txBody>
            <a:bodyPr rtlCol="0" anchor="ctr"/>
            <a:lstStyle/>
            <a:p>
              <a:pPr marL="0" marR="0" lvl="0" indent="0" algn="ctr" defTabSz="609630" rtl="0" eaLnBrk="1" fontAlgn="auto" latinLnBrk="0" hangingPunct="1">
                <a:lnSpc>
                  <a:spcPct val="100000"/>
                </a:lnSpc>
                <a:spcBef>
                  <a:spcPts val="0"/>
                </a:spcBef>
                <a:spcAft>
                  <a:spcPts val="0"/>
                </a:spcAft>
                <a:buClrTx/>
                <a:buSzTx/>
                <a:buFontTx/>
                <a:buNone/>
                <a:tabLst/>
                <a:defRPr/>
              </a:pPr>
              <a:endParaRPr kumimoji="1" lang="zh-CN" altLang="en-US" sz="3200" b="0" i="0" u="none" strike="noStrike" kern="0" cap="none" spc="0" normalizeH="0" baseline="0" noProof="0">
                <a:ln>
                  <a:noFill/>
                </a:ln>
                <a:solidFill>
                  <a:srgbClr val="404040"/>
                </a:solidFill>
                <a:effectLst/>
                <a:uLnTx/>
                <a:uFillTx/>
                <a:latin typeface="Calibri" panose="020F0502020204030204"/>
                <a:ea typeface="宋体" panose="02010600030101010101" pitchFamily="2" charset="-122"/>
                <a:cs typeface="+mn-cs"/>
              </a:endParaRPr>
            </a:p>
          </p:txBody>
        </p:sp>
        <p:cxnSp>
          <p:nvCxnSpPr>
            <p:cNvPr id="45" name="直线连接符 58"/>
            <p:cNvCxnSpPr/>
            <p:nvPr/>
          </p:nvCxnSpPr>
          <p:spPr>
            <a:xfrm flipV="1">
              <a:off x="4491315" y="1151906"/>
              <a:ext cx="0" cy="1335973"/>
            </a:xfrm>
            <a:prstGeom prst="line">
              <a:avLst/>
            </a:prstGeom>
            <a:noFill/>
            <a:ln w="19050" cap="flat" cmpd="sng" algn="ctr">
              <a:solidFill>
                <a:srgbClr val="FD8280">
                  <a:alpha val="99000"/>
                </a:srgbClr>
              </a:solidFill>
              <a:prstDash val="solid"/>
              <a:miter lim="800000"/>
              <a:tailEnd type="oval" w="lg" len="lg"/>
            </a:ln>
            <a:effectLst/>
          </p:spPr>
        </p:cxnSp>
      </p:grpSp>
      <p:sp>
        <p:nvSpPr>
          <p:cNvPr id="47" name="矩形 46"/>
          <p:cNvSpPr/>
          <p:nvPr/>
        </p:nvSpPr>
        <p:spPr>
          <a:xfrm>
            <a:off x="5996940" y="2594271"/>
            <a:ext cx="3882794" cy="1631216"/>
          </a:xfrm>
          <a:prstGeom prst="rect">
            <a:avLst/>
          </a:prstGeom>
        </p:spPr>
        <p:txBody>
          <a:bodyPr wrap="none">
            <a:spAutoFit/>
          </a:bodyPr>
          <a:lstStyle/>
          <a:p>
            <a:pPr marL="0" marR="0" lvl="0" indent="0" algn="l" defTabSz="60963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565F69"/>
                </a:solidFill>
                <a:effectLst/>
                <a:uLnTx/>
                <a:uFillTx/>
                <a:latin typeface="Century Gothic"/>
                <a:ea typeface="微软雅黑"/>
                <a:cs typeface="+mn-cs"/>
              </a:rPr>
              <a:t>《</a:t>
            </a:r>
            <a:r>
              <a:rPr kumimoji="0" lang="zh-CN" altLang="en-US" sz="2000" b="1" i="0" u="none" strike="noStrike" kern="1200" cap="none" spc="0" normalizeH="0" baseline="0" noProof="0" dirty="0">
                <a:ln>
                  <a:noFill/>
                </a:ln>
                <a:solidFill>
                  <a:srgbClr val="565F69"/>
                </a:solidFill>
                <a:effectLst/>
                <a:uLnTx/>
                <a:uFillTx/>
                <a:latin typeface="Century Gothic"/>
                <a:ea typeface="微软雅黑"/>
                <a:cs typeface="+mn-cs"/>
              </a:rPr>
              <a:t>拜杜法案</a:t>
            </a:r>
            <a:r>
              <a:rPr kumimoji="0" lang="en-US" altLang="zh-CN" sz="2000" b="1" i="0" u="none" strike="noStrike" kern="1200" cap="none" spc="0" normalizeH="0" baseline="0" noProof="0" dirty="0">
                <a:ln>
                  <a:noFill/>
                </a:ln>
                <a:solidFill>
                  <a:srgbClr val="565F69"/>
                </a:solidFill>
                <a:effectLst/>
                <a:uLnTx/>
                <a:uFillTx/>
                <a:latin typeface="Century Gothic"/>
                <a:ea typeface="微软雅黑"/>
                <a:cs typeface="+mn-cs"/>
              </a:rPr>
              <a:t>》</a:t>
            </a:r>
          </a:p>
          <a:p>
            <a:pPr marL="0" marR="0" lvl="0" indent="0" algn="l" defTabSz="60963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565F69"/>
                </a:solidFill>
                <a:effectLst/>
                <a:uLnTx/>
                <a:uFillTx/>
                <a:latin typeface="Century Gothic"/>
                <a:ea typeface="微软雅黑"/>
                <a:cs typeface="+mn-cs"/>
              </a:rPr>
              <a:t>《</a:t>
            </a:r>
            <a:r>
              <a:rPr kumimoji="0" lang="zh-CN" altLang="en-US" sz="2000" b="1" i="0" u="none" strike="noStrike" kern="1200" cap="none" spc="0" normalizeH="0" baseline="0" noProof="0" dirty="0">
                <a:ln>
                  <a:noFill/>
                </a:ln>
                <a:solidFill>
                  <a:srgbClr val="565F69"/>
                </a:solidFill>
                <a:effectLst/>
                <a:uLnTx/>
                <a:uFillTx/>
                <a:latin typeface="Century Gothic"/>
                <a:ea typeface="微软雅黑"/>
                <a:cs typeface="+mn-cs"/>
              </a:rPr>
              <a:t>贝赫</a:t>
            </a:r>
            <a:r>
              <a:rPr kumimoji="0" lang="en-US" altLang="zh-CN" sz="2000" b="1" i="0" u="none" strike="noStrike" kern="1200" cap="none" spc="0" normalizeH="0" baseline="0" noProof="0" dirty="0">
                <a:ln>
                  <a:noFill/>
                </a:ln>
                <a:solidFill>
                  <a:srgbClr val="565F69"/>
                </a:solidFill>
                <a:effectLst/>
                <a:uLnTx/>
                <a:uFillTx/>
                <a:latin typeface="Century Gothic"/>
                <a:ea typeface="微软雅黑"/>
                <a:cs typeface="+mn-cs"/>
              </a:rPr>
              <a:t>-</a:t>
            </a:r>
            <a:r>
              <a:rPr kumimoji="0" lang="zh-CN" altLang="en-US" sz="2000" b="1" i="0" u="none" strike="noStrike" kern="1200" cap="none" spc="0" normalizeH="0" baseline="0" noProof="0" dirty="0">
                <a:ln>
                  <a:noFill/>
                </a:ln>
                <a:solidFill>
                  <a:srgbClr val="565F69"/>
                </a:solidFill>
                <a:effectLst/>
                <a:uLnTx/>
                <a:uFillTx/>
                <a:latin typeface="Century Gothic"/>
                <a:ea typeface="微软雅黑"/>
                <a:cs typeface="+mn-cs"/>
              </a:rPr>
              <a:t>多尔专利和商标修正案</a:t>
            </a:r>
            <a:r>
              <a:rPr kumimoji="0" lang="en-US" altLang="zh-CN" sz="2000" b="1" i="0" u="none" strike="noStrike" kern="1200" cap="none" spc="0" normalizeH="0" baseline="0" noProof="0" dirty="0">
                <a:ln>
                  <a:noFill/>
                </a:ln>
                <a:solidFill>
                  <a:srgbClr val="565F69"/>
                </a:solidFill>
                <a:effectLst/>
                <a:uLnTx/>
                <a:uFillTx/>
                <a:latin typeface="Century Gothic"/>
                <a:ea typeface="微软雅黑"/>
                <a:cs typeface="+mn-cs"/>
              </a:rPr>
              <a:t>》</a:t>
            </a:r>
          </a:p>
          <a:p>
            <a:pPr marL="0" marR="0" lvl="0" indent="0" algn="l" defTabSz="60963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565F69"/>
                </a:solidFill>
                <a:effectLst/>
                <a:uLnTx/>
                <a:uFillTx/>
                <a:latin typeface="Century Gothic"/>
                <a:ea typeface="微软雅黑"/>
                <a:cs typeface="+mn-cs"/>
              </a:rPr>
              <a:t>《</a:t>
            </a:r>
            <a:r>
              <a:rPr kumimoji="0" lang="zh-CN" altLang="en-US" sz="2000" b="1" i="0" u="none" strike="noStrike" kern="1200" cap="none" spc="0" normalizeH="0" baseline="0" noProof="0" dirty="0">
                <a:ln>
                  <a:noFill/>
                </a:ln>
                <a:solidFill>
                  <a:srgbClr val="565F69"/>
                </a:solidFill>
                <a:effectLst/>
                <a:uLnTx/>
                <a:uFillTx/>
                <a:latin typeface="Century Gothic"/>
                <a:ea typeface="微软雅黑"/>
                <a:cs typeface="+mn-cs"/>
              </a:rPr>
              <a:t>联邦技术转移法</a:t>
            </a:r>
            <a:r>
              <a:rPr kumimoji="0" lang="en-US" altLang="zh-CN" sz="2000" b="1" i="0" u="none" strike="noStrike" kern="1200" cap="none" spc="0" normalizeH="0" baseline="0" noProof="0" dirty="0">
                <a:ln>
                  <a:noFill/>
                </a:ln>
                <a:solidFill>
                  <a:srgbClr val="565F69"/>
                </a:solidFill>
                <a:effectLst/>
                <a:uLnTx/>
                <a:uFillTx/>
                <a:latin typeface="Century Gothic"/>
                <a:ea typeface="微软雅黑"/>
                <a:cs typeface="+mn-cs"/>
              </a:rPr>
              <a:t>》</a:t>
            </a:r>
          </a:p>
          <a:p>
            <a:pPr marL="0" marR="0" lvl="0" indent="0" algn="l" defTabSz="60963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565F69"/>
                </a:solidFill>
                <a:effectLst/>
                <a:uLnTx/>
                <a:uFillTx/>
                <a:latin typeface="Century Gothic"/>
                <a:ea typeface="微软雅黑"/>
                <a:cs typeface="+mn-cs"/>
              </a:rPr>
              <a:t>《</a:t>
            </a:r>
            <a:r>
              <a:rPr kumimoji="0" lang="zh-CN" altLang="en-US" sz="2000" b="1" i="0" u="none" strike="noStrike" kern="1200" cap="none" spc="0" normalizeH="0" baseline="0" noProof="0" dirty="0">
                <a:ln>
                  <a:noFill/>
                </a:ln>
                <a:solidFill>
                  <a:srgbClr val="565F69"/>
                </a:solidFill>
                <a:effectLst/>
                <a:uLnTx/>
                <a:uFillTx/>
                <a:latin typeface="Century Gothic"/>
                <a:ea typeface="微软雅黑"/>
                <a:cs typeface="+mn-cs"/>
              </a:rPr>
              <a:t>国家竞争力技术转让法</a:t>
            </a:r>
            <a:r>
              <a:rPr kumimoji="0" lang="en-US" altLang="zh-CN" sz="2000" b="1" i="0" u="none" strike="noStrike" kern="1200" cap="none" spc="0" normalizeH="0" baseline="0" noProof="0" dirty="0">
                <a:ln>
                  <a:noFill/>
                </a:ln>
                <a:solidFill>
                  <a:srgbClr val="565F69"/>
                </a:solidFill>
                <a:effectLst/>
                <a:uLnTx/>
                <a:uFillTx/>
                <a:latin typeface="Century Gothic"/>
                <a:ea typeface="微软雅黑"/>
                <a:cs typeface="+mn-cs"/>
              </a:rPr>
              <a:t>》</a:t>
            </a:r>
          </a:p>
          <a:p>
            <a:pPr marL="0" marR="0" lvl="0" indent="0" algn="l" defTabSz="60963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565F69"/>
                </a:solidFill>
                <a:effectLst/>
                <a:uLnTx/>
                <a:uFillTx/>
                <a:latin typeface="Century Gothic"/>
                <a:ea typeface="微软雅黑"/>
                <a:cs typeface="+mn-cs"/>
              </a:rPr>
              <a:t>《</a:t>
            </a:r>
            <a:r>
              <a:rPr kumimoji="0" lang="zh-CN" altLang="en-US" sz="2000" b="1" i="0" u="none" strike="noStrike" kern="1200" cap="none" spc="0" normalizeH="0" baseline="0" noProof="0" dirty="0">
                <a:ln>
                  <a:noFill/>
                </a:ln>
                <a:solidFill>
                  <a:srgbClr val="565F69"/>
                </a:solidFill>
                <a:effectLst/>
                <a:uLnTx/>
                <a:uFillTx/>
                <a:latin typeface="Century Gothic"/>
                <a:ea typeface="微软雅黑"/>
                <a:cs typeface="+mn-cs"/>
              </a:rPr>
              <a:t>史蒂文森</a:t>
            </a:r>
            <a:r>
              <a:rPr kumimoji="0" lang="en-US" altLang="zh-CN" sz="2000" b="1" i="0" u="none" strike="noStrike" kern="1200" cap="none" spc="0" normalizeH="0" baseline="0" noProof="0" dirty="0">
                <a:ln>
                  <a:noFill/>
                </a:ln>
                <a:solidFill>
                  <a:srgbClr val="565F69"/>
                </a:solidFill>
                <a:effectLst/>
                <a:uLnTx/>
                <a:uFillTx/>
                <a:latin typeface="Century Gothic"/>
                <a:ea typeface="微软雅黑"/>
                <a:cs typeface="+mn-cs"/>
              </a:rPr>
              <a:t>-</a:t>
            </a:r>
            <a:r>
              <a:rPr kumimoji="0" lang="zh-CN" altLang="en-US" sz="2000" b="1" i="0" u="none" strike="noStrike" kern="1200" cap="none" spc="0" normalizeH="0" baseline="0" noProof="0" dirty="0">
                <a:ln>
                  <a:noFill/>
                </a:ln>
                <a:solidFill>
                  <a:srgbClr val="565F69"/>
                </a:solidFill>
                <a:effectLst/>
                <a:uLnTx/>
                <a:uFillTx/>
                <a:latin typeface="Century Gothic"/>
                <a:ea typeface="微软雅黑"/>
                <a:cs typeface="+mn-cs"/>
              </a:rPr>
              <a:t>威德勒技术创新法</a:t>
            </a:r>
            <a:r>
              <a:rPr kumimoji="0" lang="en-US" altLang="zh-CN" sz="2000" b="1" i="0" u="none" strike="noStrike" kern="1200" cap="none" spc="0" normalizeH="0" baseline="0" noProof="0" dirty="0">
                <a:ln>
                  <a:noFill/>
                </a:ln>
                <a:solidFill>
                  <a:srgbClr val="565F69"/>
                </a:solidFill>
                <a:effectLst/>
                <a:uLnTx/>
                <a:uFillTx/>
                <a:latin typeface="Century Gothic"/>
                <a:ea typeface="微软雅黑"/>
                <a:cs typeface="+mn-cs"/>
              </a:rPr>
              <a:t>》</a:t>
            </a:r>
            <a:endParaRPr kumimoji="0" lang="zh-CN" altLang="en-US" sz="2000" b="1" i="0" u="none" strike="noStrike" kern="1200" cap="none" spc="0" normalizeH="0" baseline="0" noProof="0" dirty="0">
              <a:ln>
                <a:noFill/>
              </a:ln>
              <a:solidFill>
                <a:srgbClr val="565F69"/>
              </a:solidFill>
              <a:effectLst/>
              <a:uLnTx/>
              <a:uFillTx/>
              <a:latin typeface="Century Gothic"/>
              <a:ea typeface="微软雅黑"/>
              <a:cs typeface="+mn-cs"/>
            </a:endParaRPr>
          </a:p>
        </p:txBody>
      </p:sp>
      <p:sp>
        <p:nvSpPr>
          <p:cNvPr id="48" name="矩形 47"/>
          <p:cNvSpPr/>
          <p:nvPr/>
        </p:nvSpPr>
        <p:spPr>
          <a:xfrm>
            <a:off x="6082340" y="2224207"/>
            <a:ext cx="2646878" cy="461665"/>
          </a:xfrm>
          <a:prstGeom prst="rect">
            <a:avLst/>
          </a:prstGeom>
        </p:spPr>
        <p:txBody>
          <a:bodyPr wrap="none">
            <a:spAutoFit/>
          </a:bodyPr>
          <a:lstStyle/>
          <a:p>
            <a:pPr marL="0" marR="0" lvl="0" indent="0" algn="l" defTabSz="60963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rgbClr val="FD8280"/>
                </a:solidFill>
                <a:effectLst/>
                <a:uLnTx/>
                <a:uFillTx/>
                <a:latin typeface="Century Gothic"/>
                <a:ea typeface="微软雅黑"/>
                <a:cs typeface="+mn-cs"/>
              </a:rPr>
              <a:t>促进科技成果转化</a:t>
            </a:r>
          </a:p>
        </p:txBody>
      </p:sp>
      <p:grpSp>
        <p:nvGrpSpPr>
          <p:cNvPr id="49" name="组合 48"/>
          <p:cNvGrpSpPr/>
          <p:nvPr/>
        </p:nvGrpSpPr>
        <p:grpSpPr>
          <a:xfrm>
            <a:off x="8372634" y="4216074"/>
            <a:ext cx="221673" cy="1990765"/>
            <a:chOff x="6290604" y="2487879"/>
            <a:chExt cx="166255" cy="1493074"/>
          </a:xfrm>
        </p:grpSpPr>
        <p:sp>
          <p:nvSpPr>
            <p:cNvPr id="50" name="椭圆 49"/>
            <p:cNvSpPr/>
            <p:nvPr/>
          </p:nvSpPr>
          <p:spPr>
            <a:xfrm>
              <a:off x="6290604" y="2487879"/>
              <a:ext cx="166255" cy="166255"/>
            </a:xfrm>
            <a:prstGeom prst="ellipse">
              <a:avLst/>
            </a:prstGeom>
            <a:solidFill>
              <a:srgbClr val="BFBFBF"/>
            </a:solidFill>
            <a:ln w="12700" cap="flat" cmpd="sng" algn="ctr">
              <a:noFill/>
              <a:prstDash val="solid"/>
              <a:miter lim="800000"/>
            </a:ln>
            <a:effectLst/>
          </p:spPr>
          <p:txBody>
            <a:bodyPr rtlCol="0" anchor="ctr"/>
            <a:lstStyle/>
            <a:p>
              <a:pPr marL="0" marR="0" lvl="0" indent="0" algn="ctr" defTabSz="609630" rtl="0" eaLnBrk="1" fontAlgn="auto" latinLnBrk="0" hangingPunct="1">
                <a:lnSpc>
                  <a:spcPct val="100000"/>
                </a:lnSpc>
                <a:spcBef>
                  <a:spcPts val="0"/>
                </a:spcBef>
                <a:spcAft>
                  <a:spcPts val="0"/>
                </a:spcAft>
                <a:buClrTx/>
                <a:buSzTx/>
                <a:buFontTx/>
                <a:buNone/>
                <a:tabLst/>
                <a:defRPr/>
              </a:pPr>
              <a:endParaRPr kumimoji="1" lang="zh-CN" altLang="en-US" sz="3200" b="0" i="0" u="none" strike="noStrike" kern="0" cap="none" spc="0" normalizeH="0" baseline="0" noProof="0">
                <a:ln>
                  <a:noFill/>
                </a:ln>
                <a:solidFill>
                  <a:srgbClr val="404040"/>
                </a:solidFill>
                <a:effectLst/>
                <a:uLnTx/>
                <a:uFillTx/>
                <a:latin typeface="Calibri" panose="020F0502020204030204"/>
                <a:ea typeface="宋体" panose="02010600030101010101" pitchFamily="2" charset="-122"/>
                <a:cs typeface="+mn-cs"/>
              </a:endParaRPr>
            </a:p>
          </p:txBody>
        </p:sp>
        <p:cxnSp>
          <p:nvCxnSpPr>
            <p:cNvPr id="51" name="直线连接符 62"/>
            <p:cNvCxnSpPr/>
            <p:nvPr/>
          </p:nvCxnSpPr>
          <p:spPr>
            <a:xfrm>
              <a:off x="6373731" y="2644980"/>
              <a:ext cx="0" cy="1335973"/>
            </a:xfrm>
            <a:prstGeom prst="line">
              <a:avLst/>
            </a:prstGeom>
            <a:noFill/>
            <a:ln w="19050" cap="flat" cmpd="sng" algn="ctr">
              <a:solidFill>
                <a:srgbClr val="BFBFBF">
                  <a:alpha val="99000"/>
                </a:srgbClr>
              </a:solidFill>
              <a:prstDash val="solid"/>
              <a:miter lim="800000"/>
              <a:tailEnd type="oval" w="lg" len="lg"/>
            </a:ln>
            <a:effectLst/>
          </p:spPr>
        </p:cxnSp>
      </p:grpSp>
      <p:sp>
        <p:nvSpPr>
          <p:cNvPr id="53" name="矩形 52"/>
          <p:cNvSpPr/>
          <p:nvPr/>
        </p:nvSpPr>
        <p:spPr>
          <a:xfrm>
            <a:off x="8594306" y="5023589"/>
            <a:ext cx="2749471" cy="1015663"/>
          </a:xfrm>
          <a:prstGeom prst="rect">
            <a:avLst/>
          </a:prstGeom>
        </p:spPr>
        <p:txBody>
          <a:bodyPr wrap="none">
            <a:spAutoFit/>
          </a:bodyPr>
          <a:lstStyle/>
          <a:p>
            <a:pPr marL="0" marR="0" lvl="0" indent="0" algn="l" defTabSz="60963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565F69"/>
                </a:solidFill>
                <a:effectLst/>
                <a:uLnTx/>
                <a:uFillTx/>
                <a:latin typeface="Century Gothic"/>
                <a:ea typeface="微软雅黑"/>
                <a:cs typeface="+mn-cs"/>
              </a:rPr>
              <a:t>《</a:t>
            </a:r>
            <a:r>
              <a:rPr kumimoji="0" lang="zh-CN" altLang="en-US" sz="2000" b="1" i="0" u="none" strike="noStrike" kern="1200" cap="none" spc="0" normalizeH="0" baseline="0" noProof="0" dirty="0">
                <a:ln>
                  <a:noFill/>
                </a:ln>
                <a:solidFill>
                  <a:srgbClr val="565F69"/>
                </a:solidFill>
                <a:effectLst/>
                <a:uLnTx/>
                <a:uFillTx/>
                <a:latin typeface="Century Gothic"/>
                <a:ea typeface="微软雅黑"/>
                <a:cs typeface="+mn-cs"/>
              </a:rPr>
              <a:t>经济复兴税法</a:t>
            </a:r>
            <a:r>
              <a:rPr kumimoji="0" lang="en-US" altLang="zh-CN" sz="2000" b="1" i="0" u="none" strike="noStrike" kern="1200" cap="none" spc="0" normalizeH="0" baseline="0" noProof="0" dirty="0">
                <a:ln>
                  <a:noFill/>
                </a:ln>
                <a:solidFill>
                  <a:srgbClr val="565F69"/>
                </a:solidFill>
                <a:effectLst/>
                <a:uLnTx/>
                <a:uFillTx/>
                <a:latin typeface="Century Gothic"/>
                <a:ea typeface="微软雅黑"/>
                <a:cs typeface="+mn-cs"/>
              </a:rPr>
              <a:t>》</a:t>
            </a:r>
          </a:p>
          <a:p>
            <a:pPr marL="0" marR="0" lvl="0" indent="0" algn="l" defTabSz="60963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565F69"/>
                </a:solidFill>
                <a:effectLst/>
                <a:uLnTx/>
                <a:uFillTx/>
                <a:latin typeface="Century Gothic"/>
                <a:ea typeface="微软雅黑"/>
                <a:cs typeface="+mn-cs"/>
              </a:rPr>
              <a:t>《</a:t>
            </a:r>
            <a:r>
              <a:rPr kumimoji="0" lang="zh-CN" altLang="en-US" sz="2000" b="1" i="0" u="none" strike="noStrike" kern="1200" cap="none" spc="0" normalizeH="0" baseline="0" noProof="0" dirty="0">
                <a:ln>
                  <a:noFill/>
                </a:ln>
                <a:solidFill>
                  <a:srgbClr val="565F69"/>
                </a:solidFill>
                <a:effectLst/>
                <a:uLnTx/>
                <a:uFillTx/>
                <a:latin typeface="Century Gothic"/>
                <a:ea typeface="微软雅黑"/>
                <a:cs typeface="+mn-cs"/>
              </a:rPr>
              <a:t>小企业创新发展法</a:t>
            </a:r>
            <a:r>
              <a:rPr kumimoji="0" lang="en-US" altLang="zh-CN" sz="2000" b="1" i="0" u="none" strike="noStrike" kern="1200" cap="none" spc="0" normalizeH="0" baseline="0" noProof="0" dirty="0">
                <a:ln>
                  <a:noFill/>
                </a:ln>
                <a:solidFill>
                  <a:srgbClr val="565F69"/>
                </a:solidFill>
                <a:effectLst/>
                <a:uLnTx/>
                <a:uFillTx/>
                <a:latin typeface="Century Gothic"/>
                <a:ea typeface="微软雅黑"/>
                <a:cs typeface="+mn-cs"/>
              </a:rPr>
              <a:t>》</a:t>
            </a:r>
          </a:p>
          <a:p>
            <a:pPr marL="0" marR="0" lvl="0" indent="0" algn="l" defTabSz="60963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565F69"/>
                </a:solidFill>
                <a:effectLst/>
                <a:uLnTx/>
                <a:uFillTx/>
                <a:latin typeface="Century Gothic"/>
                <a:ea typeface="微软雅黑"/>
                <a:cs typeface="+mn-cs"/>
              </a:rPr>
              <a:t>《</a:t>
            </a:r>
            <a:r>
              <a:rPr kumimoji="0" lang="zh-CN" altLang="en-US" sz="2000" b="1" i="0" u="none" strike="noStrike" kern="1200" cap="none" spc="0" normalizeH="0" baseline="0" noProof="0" dirty="0">
                <a:ln>
                  <a:noFill/>
                </a:ln>
                <a:solidFill>
                  <a:srgbClr val="565F69"/>
                </a:solidFill>
                <a:effectLst/>
                <a:uLnTx/>
                <a:uFillTx/>
                <a:latin typeface="Century Gothic"/>
                <a:ea typeface="微软雅黑"/>
                <a:cs typeface="+mn-cs"/>
              </a:rPr>
              <a:t>技术竞争力法案</a:t>
            </a:r>
            <a:r>
              <a:rPr kumimoji="0" lang="en-US" altLang="zh-CN" sz="2000" b="1" i="0" u="none" strike="noStrike" kern="1200" cap="none" spc="0" normalizeH="0" baseline="0" noProof="0" dirty="0">
                <a:ln>
                  <a:noFill/>
                </a:ln>
                <a:solidFill>
                  <a:srgbClr val="565F69"/>
                </a:solidFill>
                <a:effectLst/>
                <a:uLnTx/>
                <a:uFillTx/>
                <a:latin typeface="Century Gothic"/>
                <a:ea typeface="微软雅黑"/>
                <a:cs typeface="+mn-cs"/>
              </a:rPr>
              <a:t>》</a:t>
            </a:r>
            <a:endParaRPr kumimoji="0" lang="zh-CN" altLang="en-US" sz="2000" b="1" i="0" u="none" strike="noStrike" kern="1200" cap="none" spc="0" normalizeH="0" baseline="0" noProof="0" dirty="0">
              <a:ln>
                <a:noFill/>
              </a:ln>
              <a:solidFill>
                <a:srgbClr val="565F69"/>
              </a:solidFill>
              <a:effectLst/>
              <a:uLnTx/>
              <a:uFillTx/>
              <a:latin typeface="Century Gothic"/>
              <a:ea typeface="微软雅黑"/>
              <a:cs typeface="+mn-cs"/>
            </a:endParaRPr>
          </a:p>
        </p:txBody>
      </p:sp>
      <p:sp>
        <p:nvSpPr>
          <p:cNvPr id="54" name="矩形 53"/>
          <p:cNvSpPr/>
          <p:nvPr/>
        </p:nvSpPr>
        <p:spPr>
          <a:xfrm>
            <a:off x="8594304" y="4546380"/>
            <a:ext cx="3262432" cy="461665"/>
          </a:xfrm>
          <a:prstGeom prst="rect">
            <a:avLst/>
          </a:prstGeom>
        </p:spPr>
        <p:txBody>
          <a:bodyPr wrap="none">
            <a:spAutoFit/>
          </a:bodyPr>
          <a:lstStyle/>
          <a:p>
            <a:pPr marL="0" marR="0" lvl="0" indent="0" algn="l" defTabSz="60963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rgbClr val="BFBFBF"/>
                </a:solidFill>
                <a:effectLst/>
                <a:uLnTx/>
                <a:uFillTx/>
                <a:latin typeface="Century Gothic"/>
                <a:ea typeface="微软雅黑"/>
                <a:cs typeface="+mn-cs"/>
              </a:rPr>
              <a:t>鼓励中小企业自主创新</a:t>
            </a:r>
          </a:p>
        </p:txBody>
      </p:sp>
    </p:spTree>
    <p:custDataLst>
      <p:tags r:id="rId1"/>
    </p:custDataLst>
    <p:extLst>
      <p:ext uri="{BB962C8B-B14F-4D97-AF65-F5344CB8AC3E}">
        <p14:creationId xmlns:p14="http://schemas.microsoft.com/office/powerpoint/2010/main" val="1741007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36" grpId="0"/>
      <p:bldP spid="41" grpId="0"/>
      <p:bldP spid="42" grpId="0"/>
      <p:bldP spid="47" grpId="0"/>
      <p:bldP spid="48" grpId="0"/>
      <p:bldP spid="53" grpId="0"/>
      <p:bldP spid="5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zh-CN" altLang="en-US" dirty="0"/>
              <a:t>（三） </a:t>
            </a:r>
            <a:r>
              <a:rPr lang="en-US" altLang="zh-CN" dirty="0">
                <a:latin typeface="Times New Roman" panose="02020603050405020304" pitchFamily="18" charset="0"/>
              </a:rPr>
              <a:t>1980s</a:t>
            </a:r>
            <a:r>
              <a:rPr lang="zh-CN" altLang="en-US" dirty="0"/>
              <a:t>至今：侧重基础研究和创新环境打造的新时期</a:t>
            </a:r>
          </a:p>
        </p:txBody>
      </p:sp>
      <p:sp>
        <p:nvSpPr>
          <p:cNvPr id="5" name="标题 1">
            <a:extLst>
              <a:ext uri="{FF2B5EF4-FFF2-40B4-BE49-F238E27FC236}">
                <a16:creationId xmlns:a16="http://schemas.microsoft.com/office/drawing/2014/main" id="{C7B40C3B-4555-4D34-8193-F0E7779D1EF8}"/>
              </a:ext>
            </a:extLst>
          </p:cNvPr>
          <p:cNvSpPr>
            <a:spLocks noGrp="1"/>
          </p:cNvSpPr>
          <p:nvPr>
            <p:ph type="title"/>
          </p:nvPr>
        </p:nvSpPr>
        <p:spPr>
          <a:xfrm>
            <a:off x="838200" y="365125"/>
            <a:ext cx="10515600" cy="1258888"/>
          </a:xfrm>
        </p:spPr>
        <p:txBody>
          <a:bodyPr/>
          <a:lstStyle/>
          <a:p>
            <a:r>
              <a:rPr lang="zh-CN" altLang="en-US" dirty="0"/>
              <a:t>美国科技创新法律发展史</a:t>
            </a:r>
          </a:p>
        </p:txBody>
      </p:sp>
      <p:grpSp>
        <p:nvGrpSpPr>
          <p:cNvPr id="10" name="组合 9"/>
          <p:cNvGrpSpPr/>
          <p:nvPr/>
        </p:nvGrpSpPr>
        <p:grpSpPr>
          <a:xfrm>
            <a:off x="838200" y="5090674"/>
            <a:ext cx="10111154" cy="1427038"/>
            <a:chOff x="838200" y="5059003"/>
            <a:chExt cx="10111154" cy="1427038"/>
          </a:xfrm>
        </p:grpSpPr>
        <p:sp>
          <p:nvSpPr>
            <p:cNvPr id="34" name="右箭头 33"/>
            <p:cNvSpPr/>
            <p:nvPr/>
          </p:nvSpPr>
          <p:spPr>
            <a:xfrm>
              <a:off x="2922563" y="5323916"/>
              <a:ext cx="5361745" cy="642598"/>
            </a:xfrm>
            <a:prstGeom prst="rightArrow">
              <a:avLst>
                <a:gd name="adj1" fmla="val 67698"/>
                <a:gd name="adj2" fmla="val 47488"/>
              </a:avLst>
            </a:prstGeom>
            <a:solidFill>
              <a:srgbClr val="07BA98"/>
            </a:solidFill>
            <a:ln w="9525" cap="flat" cmpd="sng" algn="ctr">
              <a:noFill/>
              <a:prstDash val="solid"/>
            </a:ln>
            <a:effectLst>
              <a:outerShdw blurRad="50800" dist="38100" dir="2700000" algn="tl" rotWithShape="0">
                <a:prstClr val="black">
                  <a:alpha val="40000"/>
                </a:prstClr>
              </a:outerShdw>
            </a:effectLst>
          </p:spPr>
          <p:txBody>
            <a:bodyPr rtlCol="0" anchor="ctr"/>
            <a:lstStyle/>
            <a:p>
              <a:pPr marL="0" marR="0" lvl="0" indent="0" algn="ctr" defTabSz="609630" rtl="0" eaLnBrk="1" fontAlgn="auto" latinLnBrk="0" hangingPunct="1">
                <a:lnSpc>
                  <a:spcPct val="100000"/>
                </a:lnSpc>
                <a:spcBef>
                  <a:spcPts val="0"/>
                </a:spcBef>
                <a:spcAft>
                  <a:spcPts val="0"/>
                </a:spcAft>
                <a:buClrTx/>
                <a:buSzTx/>
                <a:buFontTx/>
                <a:buNone/>
                <a:tabLst/>
                <a:defRPr/>
              </a:pPr>
              <a:endParaRPr kumimoji="1" lang="zh-CN" altLang="en-US" sz="3200" b="0" i="0" u="none" strike="noStrike" kern="0" cap="none" spc="0" normalizeH="0" baseline="0" noProof="0">
                <a:ln>
                  <a:noFill/>
                </a:ln>
                <a:solidFill>
                  <a:srgbClr val="404040"/>
                </a:solidFill>
                <a:effectLst/>
                <a:uLnTx/>
                <a:uFillTx/>
                <a:latin typeface="Century Gothic"/>
                <a:ea typeface="微软雅黑" panose="020B0503020204020204" pitchFamily="34" charset="-122"/>
                <a:cs typeface="+mn-cs"/>
              </a:endParaRPr>
            </a:p>
          </p:txBody>
        </p:sp>
        <p:sp>
          <p:nvSpPr>
            <p:cNvPr id="35" name="罐形 2"/>
            <p:cNvSpPr/>
            <p:nvPr/>
          </p:nvSpPr>
          <p:spPr>
            <a:xfrm>
              <a:off x="838200" y="5059003"/>
              <a:ext cx="4070182" cy="1427038"/>
            </a:xfrm>
            <a:prstGeom prst="can">
              <a:avLst>
                <a:gd name="adj" fmla="val 50000"/>
              </a:avLst>
            </a:prstGeom>
            <a:solidFill>
              <a:srgbClr val="07BA98"/>
            </a:solidFill>
            <a:ln w="9525" cap="flat" cmpd="sng" algn="ctr">
              <a:noFill/>
              <a:prstDash val="solid"/>
            </a:ln>
            <a:effectLst>
              <a:outerShdw blurRad="40000" dist="23000" dir="5400000" rotWithShape="0">
                <a:srgbClr val="000000">
                  <a:alpha val="35000"/>
                </a:srgbClr>
              </a:outerShdw>
            </a:effectLst>
          </p:spPr>
          <p:txBody>
            <a:bodyPr rtlCol="0" anchor="ctr"/>
            <a:lstStyle/>
            <a:p>
              <a:pPr marL="0" marR="0" lvl="0" indent="0" algn="ctr" defTabSz="609630" rtl="0" eaLnBrk="1" fontAlgn="auto" latinLnBrk="0" hangingPunct="1">
                <a:lnSpc>
                  <a:spcPct val="100000"/>
                </a:lnSpc>
                <a:spcBef>
                  <a:spcPts val="0"/>
                </a:spcBef>
                <a:spcAft>
                  <a:spcPts val="0"/>
                </a:spcAft>
                <a:buClrTx/>
                <a:buSzTx/>
                <a:buFontTx/>
                <a:buNone/>
                <a:tabLst/>
                <a:defRPr/>
              </a:pPr>
              <a:endParaRPr kumimoji="1" lang="zh-CN" altLang="en-US" sz="3200" b="0" i="0" u="none" strike="noStrike" kern="0" cap="none" spc="0" normalizeH="0" baseline="0" noProof="0">
                <a:ln>
                  <a:noFill/>
                </a:ln>
                <a:solidFill>
                  <a:srgbClr val="404040"/>
                </a:solidFill>
                <a:effectLst/>
                <a:uLnTx/>
                <a:uFillTx/>
                <a:latin typeface="Century Gothic"/>
                <a:ea typeface="微软雅黑" panose="020B0503020204020204" pitchFamily="34" charset="-122"/>
                <a:cs typeface="+mn-cs"/>
              </a:endParaRPr>
            </a:p>
          </p:txBody>
        </p:sp>
        <p:sp>
          <p:nvSpPr>
            <p:cNvPr id="53" name="文本框 52"/>
            <p:cNvSpPr txBox="1"/>
            <p:nvPr/>
          </p:nvSpPr>
          <p:spPr>
            <a:xfrm>
              <a:off x="5603435" y="5500322"/>
              <a:ext cx="2236510" cy="400110"/>
            </a:xfrm>
            <a:prstGeom prst="rect">
              <a:avLst/>
            </a:prstGeom>
            <a:noFill/>
          </p:spPr>
          <p:txBody>
            <a:bodyPr wrap="none" rtlCol="0">
              <a:spAutoFit/>
            </a:bodyPr>
            <a:lstStyle/>
            <a:p>
              <a:pPr marL="0" marR="0" lvl="0" indent="0" algn="l" defTabSz="609630" rtl="0" eaLnBrk="1" fontAlgn="auto" latinLnBrk="0" hangingPunct="1">
                <a:lnSpc>
                  <a:spcPct val="100000"/>
                </a:lnSpc>
                <a:spcBef>
                  <a:spcPts val="0"/>
                </a:spcBef>
                <a:spcAft>
                  <a:spcPts val="0"/>
                </a:spcAft>
                <a:buClrTx/>
                <a:buSzTx/>
                <a:buFontTx/>
                <a:buNone/>
                <a:tabLst/>
                <a:defRPr/>
              </a:pPr>
              <a:r>
                <a:rPr kumimoji="1" lang="zh-CN" altLang="en-US" sz="2000" b="0" i="0" u="none" strike="noStrike" kern="1200" cap="none" spc="0" normalizeH="0" baseline="0" noProof="0" dirty="0">
                  <a:ln>
                    <a:noFill/>
                  </a:ln>
                  <a:solidFill>
                    <a:srgbClr val="FFFFFF"/>
                  </a:solidFill>
                  <a:effectLst/>
                  <a:uLnTx/>
                  <a:uFillTx/>
                  <a:latin typeface="Century Gothic"/>
                  <a:ea typeface="微软雅黑"/>
                  <a:cs typeface="+mn-cs"/>
                </a:rPr>
                <a:t>科学技术人才培养</a:t>
              </a:r>
            </a:p>
          </p:txBody>
        </p:sp>
        <p:sp>
          <p:nvSpPr>
            <p:cNvPr id="66" name="文本框 65"/>
            <p:cNvSpPr txBox="1"/>
            <p:nvPr/>
          </p:nvSpPr>
          <p:spPr>
            <a:xfrm>
              <a:off x="2413238" y="5891851"/>
              <a:ext cx="1018647" cy="461665"/>
            </a:xfrm>
            <a:prstGeom prst="rect">
              <a:avLst/>
            </a:prstGeom>
            <a:noFill/>
          </p:spPr>
          <p:txBody>
            <a:bodyPr wrap="square" rtlCol="0">
              <a:spAutoFit/>
            </a:bodyPr>
            <a:lstStyle/>
            <a:p>
              <a:pPr marL="0" marR="0" lvl="0" indent="0" algn="l" defTabSz="609630" rtl="0" eaLnBrk="1" fontAlgn="auto" latinLnBrk="0" hangingPunct="1">
                <a:lnSpc>
                  <a:spcPct val="100000"/>
                </a:lnSpc>
                <a:spcBef>
                  <a:spcPts val="0"/>
                </a:spcBef>
                <a:spcAft>
                  <a:spcPts val="0"/>
                </a:spcAft>
                <a:buClrTx/>
                <a:buSzTx/>
                <a:buFontTx/>
                <a:buNone/>
                <a:tabLst/>
                <a:defRPr/>
              </a:pPr>
              <a:r>
                <a:rPr kumimoji="1" lang="zh-CN" altLang="en-US" sz="2400" b="0" i="0" u="none" strike="noStrike" kern="1200" cap="none" spc="0" normalizeH="0" baseline="0" noProof="0" dirty="0">
                  <a:ln>
                    <a:noFill/>
                  </a:ln>
                  <a:solidFill>
                    <a:srgbClr val="FFFFFF"/>
                  </a:solidFill>
                  <a:effectLst/>
                  <a:uLnTx/>
                  <a:uFillTx/>
                  <a:latin typeface="Century Gothic"/>
                  <a:ea typeface="微软雅黑"/>
                  <a:cs typeface="+mn-cs"/>
                </a:rPr>
                <a:t>人才</a:t>
              </a:r>
            </a:p>
          </p:txBody>
        </p:sp>
        <p:sp>
          <p:nvSpPr>
            <p:cNvPr id="67" name="文本框 66">
              <a:extLst>
                <a:ext uri="{FF2B5EF4-FFF2-40B4-BE49-F238E27FC236}">
                  <a16:creationId xmlns:a16="http://schemas.microsoft.com/office/drawing/2014/main" id="{0171293B-5FE3-48F9-8B59-886BF599AE02}"/>
                </a:ext>
              </a:extLst>
            </p:cNvPr>
            <p:cNvSpPr txBox="1"/>
            <p:nvPr/>
          </p:nvSpPr>
          <p:spPr>
            <a:xfrm>
              <a:off x="8155639" y="5467986"/>
              <a:ext cx="2793715"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000000"/>
                  </a:solidFill>
                  <a:effectLst/>
                  <a:uLnTx/>
                  <a:uFillTx/>
                  <a:latin typeface="微软雅黑"/>
                  <a:ea typeface="微软雅黑"/>
                  <a:cs typeface="+mn-cs"/>
                </a:rPr>
                <a:t>“教育计划”</a:t>
              </a:r>
              <a:r>
                <a:rPr kumimoji="0" lang="en-US" altLang="zh-CN" sz="2000" b="1" i="0" u="none" strike="noStrike" kern="1200" cap="none" spc="0" normalizeH="0" baseline="0" noProof="0" dirty="0">
                  <a:ln>
                    <a:noFill/>
                  </a:ln>
                  <a:solidFill>
                    <a:srgbClr val="000000"/>
                  </a:solidFill>
                  <a:effectLst/>
                  <a:uLnTx/>
                  <a:uFillTx/>
                  <a:latin typeface="微软雅黑"/>
                  <a:ea typeface="微软雅黑"/>
                  <a:cs typeface="+mn-cs"/>
                </a:rPr>
                <a:t>《</a:t>
              </a:r>
              <a:r>
                <a:rPr kumimoji="0" lang="zh-CN" altLang="en-US" sz="2000" b="1" i="0" u="none" strike="noStrike" kern="1200" cap="none" spc="0" normalizeH="0" baseline="0" noProof="0" dirty="0">
                  <a:ln>
                    <a:noFill/>
                  </a:ln>
                  <a:solidFill>
                    <a:srgbClr val="000000"/>
                  </a:solidFill>
                  <a:effectLst/>
                  <a:uLnTx/>
                  <a:uFillTx/>
                  <a:latin typeface="微软雅黑"/>
                  <a:ea typeface="微软雅黑"/>
                  <a:cs typeface="+mn-cs"/>
                </a:rPr>
                <a:t>移民法</a:t>
              </a:r>
              <a:r>
                <a:rPr kumimoji="0" lang="en-US" altLang="zh-CN" sz="2000" b="1" i="0" u="none" strike="noStrike" kern="1200" cap="none" spc="0" normalizeH="0" baseline="0" noProof="0" dirty="0">
                  <a:ln>
                    <a:noFill/>
                  </a:ln>
                  <a:solidFill>
                    <a:srgbClr val="000000"/>
                  </a:solidFill>
                  <a:effectLst/>
                  <a:uLnTx/>
                  <a:uFillTx/>
                  <a:latin typeface="微软雅黑"/>
                  <a:ea typeface="微软雅黑"/>
                  <a:cs typeface="+mn-cs"/>
                </a:rPr>
                <a:t>》</a:t>
              </a:r>
              <a:r>
                <a:rPr kumimoji="0" lang="zh-CN" altLang="en-US" sz="2000" b="1" i="0" u="none" strike="noStrike" kern="1200" cap="none" spc="0" normalizeH="0" baseline="0" noProof="0" dirty="0">
                  <a:ln>
                    <a:noFill/>
                  </a:ln>
                  <a:solidFill>
                    <a:srgbClr val="000000"/>
                  </a:solidFill>
                  <a:effectLst/>
                  <a:uLnTx/>
                  <a:uFillTx/>
                  <a:latin typeface="微软雅黑"/>
                  <a:ea typeface="微软雅黑"/>
                  <a:cs typeface="+mn-cs"/>
                </a:rPr>
                <a:t>“</a:t>
              </a:r>
              <a:r>
                <a:rPr kumimoji="0" lang="en-US" altLang="zh-CN" sz="2000" b="1" i="0" u="none" strike="noStrike" kern="1200" cap="none" spc="0" normalizeH="0" baseline="0" noProof="0" dirty="0">
                  <a:ln>
                    <a:noFill/>
                  </a:ln>
                  <a:solidFill>
                    <a:srgbClr val="000000"/>
                  </a:solidFill>
                  <a:effectLst/>
                  <a:uLnTx/>
                  <a:uFillTx/>
                  <a:latin typeface="微软雅黑"/>
                  <a:ea typeface="微软雅黑"/>
                  <a:cs typeface="+mn-cs"/>
                </a:rPr>
                <a:t>H-1B</a:t>
              </a:r>
              <a:r>
                <a:rPr kumimoji="0" lang="zh-CN" altLang="en-US" sz="2000" b="1" i="0" u="none" strike="noStrike" kern="1200" cap="none" spc="0" normalizeH="0" baseline="0" noProof="0" dirty="0">
                  <a:ln>
                    <a:noFill/>
                  </a:ln>
                  <a:solidFill>
                    <a:srgbClr val="000000"/>
                  </a:solidFill>
                  <a:effectLst/>
                  <a:uLnTx/>
                  <a:uFillTx/>
                  <a:latin typeface="微软雅黑"/>
                  <a:ea typeface="微软雅黑"/>
                  <a:cs typeface="+mn-cs"/>
                </a:rPr>
                <a:t>签证计划”</a:t>
              </a:r>
            </a:p>
          </p:txBody>
        </p:sp>
      </p:grpSp>
      <p:grpSp>
        <p:nvGrpSpPr>
          <p:cNvPr id="9" name="组合 8"/>
          <p:cNvGrpSpPr/>
          <p:nvPr/>
        </p:nvGrpSpPr>
        <p:grpSpPr>
          <a:xfrm>
            <a:off x="1229926" y="4031022"/>
            <a:ext cx="8787539" cy="1509159"/>
            <a:chOff x="1229926" y="4031022"/>
            <a:chExt cx="8787539" cy="1509159"/>
          </a:xfrm>
        </p:grpSpPr>
        <p:sp>
          <p:nvSpPr>
            <p:cNvPr id="37" name="右箭头 36"/>
            <p:cNvSpPr/>
            <p:nvPr/>
          </p:nvSpPr>
          <p:spPr>
            <a:xfrm>
              <a:off x="2879877" y="4251110"/>
              <a:ext cx="4985592" cy="655965"/>
            </a:xfrm>
            <a:prstGeom prst="rightArrow">
              <a:avLst>
                <a:gd name="adj1" fmla="val 67698"/>
                <a:gd name="adj2" fmla="val 47488"/>
              </a:avLst>
            </a:prstGeom>
            <a:solidFill>
              <a:srgbClr val="87C509"/>
            </a:solidFill>
            <a:ln w="9525" cap="flat" cmpd="sng" algn="ctr">
              <a:noFill/>
              <a:prstDash val="solid"/>
            </a:ln>
            <a:effectLst>
              <a:outerShdw blurRad="50800" dist="38100" dir="2700000" algn="tl" rotWithShape="0">
                <a:prstClr val="black">
                  <a:alpha val="40000"/>
                </a:prstClr>
              </a:outerShdw>
            </a:effectLst>
          </p:spPr>
          <p:txBody>
            <a:bodyPr rtlCol="0" anchor="ctr"/>
            <a:lstStyle/>
            <a:p>
              <a:pPr marL="0" marR="0" lvl="0" indent="0" algn="ctr" defTabSz="609630" rtl="0" eaLnBrk="1" fontAlgn="auto" latinLnBrk="0" hangingPunct="1">
                <a:lnSpc>
                  <a:spcPct val="100000"/>
                </a:lnSpc>
                <a:spcBef>
                  <a:spcPts val="0"/>
                </a:spcBef>
                <a:spcAft>
                  <a:spcPts val="0"/>
                </a:spcAft>
                <a:buClrTx/>
                <a:buSzTx/>
                <a:buFontTx/>
                <a:buNone/>
                <a:tabLst/>
                <a:defRPr/>
              </a:pPr>
              <a:endParaRPr kumimoji="1" lang="zh-CN" altLang="en-US" sz="3200" b="0" i="0" u="none" strike="noStrike" kern="0" cap="none" spc="0" normalizeH="0" baseline="0" noProof="0">
                <a:ln>
                  <a:noFill/>
                </a:ln>
                <a:solidFill>
                  <a:srgbClr val="404040"/>
                </a:solidFill>
                <a:effectLst/>
                <a:uLnTx/>
                <a:uFillTx/>
                <a:latin typeface="Century Gothic"/>
                <a:ea typeface="微软雅黑" panose="020B0503020204020204" pitchFamily="34" charset="-122"/>
                <a:cs typeface="+mn-cs"/>
              </a:endParaRPr>
            </a:p>
          </p:txBody>
        </p:sp>
        <p:grpSp>
          <p:nvGrpSpPr>
            <p:cNvPr id="38" name="组 7"/>
            <p:cNvGrpSpPr/>
            <p:nvPr/>
          </p:nvGrpSpPr>
          <p:grpSpPr>
            <a:xfrm>
              <a:off x="1229926" y="4199619"/>
              <a:ext cx="3221899" cy="1340562"/>
              <a:chOff x="749689" y="3201184"/>
              <a:chExt cx="3007575" cy="1137610"/>
            </a:xfrm>
          </p:grpSpPr>
          <p:sp>
            <p:nvSpPr>
              <p:cNvPr id="39" name="罐形 8"/>
              <p:cNvSpPr/>
              <p:nvPr/>
            </p:nvSpPr>
            <p:spPr>
              <a:xfrm>
                <a:off x="749689" y="3201184"/>
                <a:ext cx="3007575" cy="1137610"/>
              </a:xfrm>
              <a:prstGeom prst="can">
                <a:avLst>
                  <a:gd name="adj" fmla="val 50000"/>
                </a:avLst>
              </a:prstGeom>
              <a:solidFill>
                <a:srgbClr val="87C509"/>
              </a:solidFill>
              <a:ln w="9525" cap="flat" cmpd="sng" algn="ctr">
                <a:noFill/>
                <a:prstDash val="solid"/>
              </a:ln>
              <a:effectLst>
                <a:outerShdw blurRad="40000" dist="23000" dir="5400000" rotWithShape="0">
                  <a:srgbClr val="000000">
                    <a:alpha val="35000"/>
                  </a:srgbClr>
                </a:outerShdw>
              </a:effectLst>
            </p:spPr>
            <p:txBody>
              <a:bodyPr rtlCol="0" anchor="ctr"/>
              <a:lstStyle/>
              <a:p>
                <a:pPr marL="0" marR="0" lvl="0" indent="0" algn="ctr" defTabSz="609630" rtl="0" eaLnBrk="1" fontAlgn="auto" latinLnBrk="0" hangingPunct="1">
                  <a:lnSpc>
                    <a:spcPct val="100000"/>
                  </a:lnSpc>
                  <a:spcBef>
                    <a:spcPts val="0"/>
                  </a:spcBef>
                  <a:spcAft>
                    <a:spcPts val="0"/>
                  </a:spcAft>
                  <a:buClrTx/>
                  <a:buSzTx/>
                  <a:buFontTx/>
                  <a:buNone/>
                  <a:tabLst/>
                  <a:defRPr/>
                </a:pPr>
                <a:endParaRPr kumimoji="1" lang="zh-CN" altLang="en-US" sz="3200" b="0" i="0" u="none" strike="noStrike" kern="0" cap="none" spc="0" normalizeH="0" baseline="0" noProof="0">
                  <a:ln>
                    <a:noFill/>
                  </a:ln>
                  <a:solidFill>
                    <a:srgbClr val="404040"/>
                  </a:solidFill>
                  <a:effectLst/>
                  <a:uLnTx/>
                  <a:uFillTx/>
                  <a:latin typeface="Century Gothic"/>
                  <a:ea typeface="微软雅黑" panose="020B0503020204020204" pitchFamily="34" charset="-122"/>
                  <a:cs typeface="+mn-cs"/>
                </a:endParaRPr>
              </a:p>
            </p:txBody>
          </p:sp>
          <p:sp>
            <p:nvSpPr>
              <p:cNvPr id="40" name="椭圆 39"/>
              <p:cNvSpPr/>
              <p:nvPr/>
            </p:nvSpPr>
            <p:spPr>
              <a:xfrm>
                <a:off x="1464099" y="3337344"/>
                <a:ext cx="1578756" cy="300896"/>
              </a:xfrm>
              <a:prstGeom prst="ellipse">
                <a:avLst/>
              </a:prstGeom>
              <a:solidFill>
                <a:srgbClr val="87C509">
                  <a:lumMod val="50000"/>
                </a:srgbClr>
              </a:solidFill>
              <a:ln w="9525" cap="flat" cmpd="sng" algn="ctr">
                <a:noFill/>
                <a:prstDash val="solid"/>
              </a:ln>
              <a:effectLst/>
            </p:spPr>
            <p:txBody>
              <a:bodyPr rtlCol="0" anchor="ctr"/>
              <a:lstStyle/>
              <a:p>
                <a:pPr marL="0" marR="0" lvl="0" indent="0" algn="ctr" defTabSz="609630" rtl="0" eaLnBrk="1" fontAlgn="auto" latinLnBrk="0" hangingPunct="1">
                  <a:lnSpc>
                    <a:spcPct val="100000"/>
                  </a:lnSpc>
                  <a:spcBef>
                    <a:spcPts val="0"/>
                  </a:spcBef>
                  <a:spcAft>
                    <a:spcPts val="0"/>
                  </a:spcAft>
                  <a:buClrTx/>
                  <a:buSzTx/>
                  <a:buFontTx/>
                  <a:buNone/>
                  <a:tabLst/>
                  <a:defRPr/>
                </a:pPr>
                <a:endParaRPr kumimoji="1" lang="zh-CN" altLang="en-US" sz="3200" b="0" i="0" u="none" strike="noStrike" kern="0" cap="none" spc="0" normalizeH="0" baseline="0" noProof="0">
                  <a:ln>
                    <a:noFill/>
                  </a:ln>
                  <a:solidFill>
                    <a:srgbClr val="404040"/>
                  </a:solidFill>
                  <a:effectLst/>
                  <a:uLnTx/>
                  <a:uFillTx/>
                  <a:latin typeface="Century Gothic"/>
                  <a:ea typeface="微软雅黑" panose="020B0503020204020204" pitchFamily="34" charset="-122"/>
                  <a:cs typeface="+mn-cs"/>
                </a:endParaRPr>
              </a:p>
            </p:txBody>
          </p:sp>
        </p:grpSp>
        <p:sp>
          <p:nvSpPr>
            <p:cNvPr id="52" name="文本框 51"/>
            <p:cNvSpPr txBox="1"/>
            <p:nvPr/>
          </p:nvSpPr>
          <p:spPr>
            <a:xfrm>
              <a:off x="5306802" y="4443509"/>
              <a:ext cx="2236510" cy="400110"/>
            </a:xfrm>
            <a:prstGeom prst="rect">
              <a:avLst/>
            </a:prstGeom>
            <a:noFill/>
          </p:spPr>
          <p:txBody>
            <a:bodyPr wrap="none" rtlCol="0">
              <a:spAutoFit/>
            </a:bodyPr>
            <a:lstStyle/>
            <a:p>
              <a:pPr marL="0" marR="0" lvl="0" indent="0" algn="l" defTabSz="609630" rtl="0" eaLnBrk="1" fontAlgn="auto" latinLnBrk="0" hangingPunct="1">
                <a:lnSpc>
                  <a:spcPct val="100000"/>
                </a:lnSpc>
                <a:spcBef>
                  <a:spcPts val="0"/>
                </a:spcBef>
                <a:spcAft>
                  <a:spcPts val="0"/>
                </a:spcAft>
                <a:buClrTx/>
                <a:buSzTx/>
                <a:buFontTx/>
                <a:buNone/>
                <a:tabLst/>
                <a:defRPr/>
              </a:pPr>
              <a:r>
                <a:rPr kumimoji="1" lang="zh-CN" altLang="en-US" sz="2000" b="0" i="0" u="none" strike="noStrike" kern="1200" cap="none" spc="0" normalizeH="0" baseline="0" noProof="0" dirty="0">
                  <a:ln>
                    <a:noFill/>
                  </a:ln>
                  <a:solidFill>
                    <a:srgbClr val="FFFFFF"/>
                  </a:solidFill>
                  <a:effectLst/>
                  <a:uLnTx/>
                  <a:uFillTx/>
                  <a:latin typeface="Century Gothic"/>
                  <a:ea typeface="微软雅黑"/>
                  <a:cs typeface="+mn-cs"/>
                </a:rPr>
                <a:t>扶持中小企业创新</a:t>
              </a:r>
            </a:p>
          </p:txBody>
        </p:sp>
        <p:sp>
          <p:nvSpPr>
            <p:cNvPr id="64" name="文本框 63"/>
            <p:cNvSpPr txBox="1"/>
            <p:nvPr/>
          </p:nvSpPr>
          <p:spPr>
            <a:xfrm>
              <a:off x="2420581" y="4956865"/>
              <a:ext cx="1018647" cy="461665"/>
            </a:xfrm>
            <a:prstGeom prst="rect">
              <a:avLst/>
            </a:prstGeom>
            <a:noFill/>
          </p:spPr>
          <p:txBody>
            <a:bodyPr wrap="square" rtlCol="0">
              <a:spAutoFit/>
            </a:bodyPr>
            <a:lstStyle/>
            <a:p>
              <a:pPr marL="0" marR="0" lvl="0" indent="0" algn="l" defTabSz="609630" rtl="0" eaLnBrk="1" fontAlgn="auto" latinLnBrk="0" hangingPunct="1">
                <a:lnSpc>
                  <a:spcPct val="100000"/>
                </a:lnSpc>
                <a:spcBef>
                  <a:spcPts val="0"/>
                </a:spcBef>
                <a:spcAft>
                  <a:spcPts val="0"/>
                </a:spcAft>
                <a:buClrTx/>
                <a:buSzTx/>
                <a:buFontTx/>
                <a:buNone/>
                <a:tabLst/>
                <a:defRPr/>
              </a:pPr>
              <a:r>
                <a:rPr kumimoji="1" lang="zh-CN" altLang="en-US" sz="2400" b="0" i="0" u="none" strike="noStrike" kern="1200" cap="none" spc="0" normalizeH="0" baseline="0" noProof="0" dirty="0">
                  <a:ln>
                    <a:noFill/>
                  </a:ln>
                  <a:solidFill>
                    <a:srgbClr val="FFFFFF"/>
                  </a:solidFill>
                  <a:effectLst/>
                  <a:uLnTx/>
                  <a:uFillTx/>
                  <a:latin typeface="Century Gothic"/>
                  <a:ea typeface="微软雅黑"/>
                  <a:cs typeface="+mn-cs"/>
                </a:rPr>
                <a:t>企业</a:t>
              </a:r>
            </a:p>
          </p:txBody>
        </p:sp>
        <p:pic>
          <p:nvPicPr>
            <p:cNvPr id="65" name="图片 64"/>
            <p:cNvPicPr>
              <a:picLocks noChangeAspect="1"/>
            </p:cNvPicPr>
            <p:nvPr/>
          </p:nvPicPr>
          <p:blipFill>
            <a:blip r:embed="rId4"/>
            <a:stretch>
              <a:fillRect/>
            </a:stretch>
          </p:blipFill>
          <p:spPr>
            <a:xfrm>
              <a:off x="8155639" y="4031022"/>
              <a:ext cx="1861826" cy="1155616"/>
            </a:xfrm>
            <a:prstGeom prst="rect">
              <a:avLst/>
            </a:prstGeom>
          </p:spPr>
        </p:pic>
      </p:grpSp>
      <p:grpSp>
        <p:nvGrpSpPr>
          <p:cNvPr id="8" name="组合 7"/>
          <p:cNvGrpSpPr/>
          <p:nvPr/>
        </p:nvGrpSpPr>
        <p:grpSpPr>
          <a:xfrm>
            <a:off x="1637031" y="3335617"/>
            <a:ext cx="10493148" cy="1330585"/>
            <a:chOff x="1637031" y="3335617"/>
            <a:chExt cx="10493148" cy="1330585"/>
          </a:xfrm>
        </p:grpSpPr>
        <p:sp>
          <p:nvSpPr>
            <p:cNvPr id="45" name="右箭头 44"/>
            <p:cNvSpPr/>
            <p:nvPr/>
          </p:nvSpPr>
          <p:spPr>
            <a:xfrm>
              <a:off x="2929905" y="3335617"/>
              <a:ext cx="4313866" cy="754064"/>
            </a:xfrm>
            <a:prstGeom prst="rightArrow">
              <a:avLst>
                <a:gd name="adj1" fmla="val 67698"/>
                <a:gd name="adj2" fmla="val 47488"/>
              </a:avLst>
            </a:prstGeom>
            <a:solidFill>
              <a:srgbClr val="FC9400"/>
            </a:solidFill>
            <a:ln w="9525" cap="flat" cmpd="sng" algn="ctr">
              <a:noFill/>
              <a:prstDash val="solid"/>
            </a:ln>
            <a:effectLst>
              <a:outerShdw blurRad="50800" dist="38100" dir="2700000" algn="tl" rotWithShape="0">
                <a:prstClr val="black">
                  <a:alpha val="40000"/>
                </a:prstClr>
              </a:outerShdw>
            </a:effectLst>
          </p:spPr>
          <p:txBody>
            <a:bodyPr rtlCol="0" anchor="ctr"/>
            <a:lstStyle/>
            <a:p>
              <a:pPr marL="0" marR="0" lvl="0" indent="0" algn="ctr" defTabSz="609630" rtl="0" eaLnBrk="1" fontAlgn="auto" latinLnBrk="0" hangingPunct="1">
                <a:lnSpc>
                  <a:spcPct val="100000"/>
                </a:lnSpc>
                <a:spcBef>
                  <a:spcPts val="0"/>
                </a:spcBef>
                <a:spcAft>
                  <a:spcPts val="0"/>
                </a:spcAft>
                <a:buClrTx/>
                <a:buSzTx/>
                <a:buFontTx/>
                <a:buNone/>
                <a:tabLst/>
                <a:defRPr/>
              </a:pPr>
              <a:endParaRPr kumimoji="1" lang="zh-CN" altLang="en-US" sz="3200" b="0" i="0" u="none" strike="noStrike" kern="0" cap="none" spc="0" normalizeH="0" baseline="0" noProof="0">
                <a:ln>
                  <a:noFill/>
                </a:ln>
                <a:solidFill>
                  <a:srgbClr val="404040"/>
                </a:solidFill>
                <a:effectLst/>
                <a:uLnTx/>
                <a:uFillTx/>
                <a:latin typeface="Century Gothic"/>
                <a:ea typeface="微软雅黑" panose="020B0503020204020204" pitchFamily="34" charset="-122"/>
                <a:cs typeface="+mn-cs"/>
              </a:endParaRPr>
            </a:p>
          </p:txBody>
        </p:sp>
        <p:grpSp>
          <p:nvGrpSpPr>
            <p:cNvPr id="46" name="组 13"/>
            <p:cNvGrpSpPr/>
            <p:nvPr/>
          </p:nvGrpSpPr>
          <p:grpSpPr>
            <a:xfrm>
              <a:off x="1637031" y="3419743"/>
              <a:ext cx="2524624" cy="1246459"/>
              <a:chOff x="749689" y="3201184"/>
              <a:chExt cx="3007575" cy="1137610"/>
            </a:xfrm>
          </p:grpSpPr>
          <p:sp>
            <p:nvSpPr>
              <p:cNvPr id="47" name="罐形 14"/>
              <p:cNvSpPr/>
              <p:nvPr/>
            </p:nvSpPr>
            <p:spPr>
              <a:xfrm>
                <a:off x="749689" y="3201184"/>
                <a:ext cx="3007575" cy="1137610"/>
              </a:xfrm>
              <a:prstGeom prst="can">
                <a:avLst>
                  <a:gd name="adj" fmla="val 50000"/>
                </a:avLst>
              </a:prstGeom>
              <a:solidFill>
                <a:srgbClr val="FC9400"/>
              </a:solidFill>
              <a:ln w="9525" cap="flat" cmpd="sng" algn="ctr">
                <a:noFill/>
                <a:prstDash val="solid"/>
              </a:ln>
              <a:effectLst>
                <a:outerShdw blurRad="40000" dist="23000" dir="5400000" rotWithShape="0">
                  <a:srgbClr val="000000">
                    <a:alpha val="35000"/>
                  </a:srgbClr>
                </a:outerShdw>
              </a:effectLst>
            </p:spPr>
            <p:txBody>
              <a:bodyPr rtlCol="0" anchor="ctr"/>
              <a:lstStyle/>
              <a:p>
                <a:pPr marL="0" marR="0" lvl="0" indent="0" algn="ctr" defTabSz="609630" rtl="0" eaLnBrk="1" fontAlgn="auto" latinLnBrk="0" hangingPunct="1">
                  <a:lnSpc>
                    <a:spcPct val="100000"/>
                  </a:lnSpc>
                  <a:spcBef>
                    <a:spcPts val="0"/>
                  </a:spcBef>
                  <a:spcAft>
                    <a:spcPts val="0"/>
                  </a:spcAft>
                  <a:buClrTx/>
                  <a:buSzTx/>
                  <a:buFontTx/>
                  <a:buNone/>
                  <a:tabLst/>
                  <a:defRPr/>
                </a:pPr>
                <a:endParaRPr kumimoji="1" lang="zh-CN" altLang="en-US" sz="3200" b="0" i="0" u="none" strike="noStrike" kern="0" cap="none" spc="0" normalizeH="0" baseline="0" noProof="0">
                  <a:ln>
                    <a:noFill/>
                  </a:ln>
                  <a:solidFill>
                    <a:srgbClr val="404040"/>
                  </a:solidFill>
                  <a:effectLst/>
                  <a:uLnTx/>
                  <a:uFillTx/>
                  <a:latin typeface="Century Gothic"/>
                  <a:ea typeface="微软雅黑" panose="020B0503020204020204" pitchFamily="34" charset="-122"/>
                  <a:cs typeface="+mn-cs"/>
                </a:endParaRPr>
              </a:p>
            </p:txBody>
          </p:sp>
          <p:sp>
            <p:nvSpPr>
              <p:cNvPr id="48" name="椭圆 47"/>
              <p:cNvSpPr/>
              <p:nvPr/>
            </p:nvSpPr>
            <p:spPr>
              <a:xfrm>
                <a:off x="1464099" y="3337344"/>
                <a:ext cx="1578756" cy="300896"/>
              </a:xfrm>
              <a:prstGeom prst="ellipse">
                <a:avLst/>
              </a:prstGeom>
              <a:solidFill>
                <a:srgbClr val="FC9400">
                  <a:lumMod val="50000"/>
                </a:srgbClr>
              </a:solidFill>
              <a:ln w="9525" cap="flat" cmpd="sng" algn="ctr">
                <a:noFill/>
                <a:prstDash val="solid"/>
              </a:ln>
              <a:effectLst/>
            </p:spPr>
            <p:txBody>
              <a:bodyPr rtlCol="0" anchor="ctr"/>
              <a:lstStyle/>
              <a:p>
                <a:pPr marL="0" marR="0" lvl="0" indent="0" algn="ctr" defTabSz="609630" rtl="0" eaLnBrk="1" fontAlgn="auto" latinLnBrk="0" hangingPunct="1">
                  <a:lnSpc>
                    <a:spcPct val="100000"/>
                  </a:lnSpc>
                  <a:spcBef>
                    <a:spcPts val="0"/>
                  </a:spcBef>
                  <a:spcAft>
                    <a:spcPts val="0"/>
                  </a:spcAft>
                  <a:buClrTx/>
                  <a:buSzTx/>
                  <a:buFontTx/>
                  <a:buNone/>
                  <a:tabLst/>
                  <a:defRPr/>
                </a:pPr>
                <a:endParaRPr kumimoji="1" lang="zh-CN" altLang="en-US" sz="3200" b="0" i="0" u="none" strike="noStrike" kern="0" cap="none" spc="0" normalizeH="0" baseline="0" noProof="0">
                  <a:ln>
                    <a:noFill/>
                  </a:ln>
                  <a:solidFill>
                    <a:srgbClr val="404040"/>
                  </a:solidFill>
                  <a:effectLst/>
                  <a:uLnTx/>
                  <a:uFillTx/>
                  <a:latin typeface="Century Gothic"/>
                  <a:ea typeface="微软雅黑" panose="020B0503020204020204" pitchFamily="34" charset="-122"/>
                  <a:cs typeface="+mn-cs"/>
                </a:endParaRPr>
              </a:p>
            </p:txBody>
          </p:sp>
        </p:grpSp>
        <p:sp>
          <p:nvSpPr>
            <p:cNvPr id="51" name="文本框 50"/>
            <p:cNvSpPr txBox="1"/>
            <p:nvPr/>
          </p:nvSpPr>
          <p:spPr>
            <a:xfrm>
              <a:off x="3960815" y="3548363"/>
              <a:ext cx="3005951" cy="400110"/>
            </a:xfrm>
            <a:prstGeom prst="rect">
              <a:avLst/>
            </a:prstGeom>
            <a:noFill/>
          </p:spPr>
          <p:txBody>
            <a:bodyPr wrap="none" rtlCol="0">
              <a:spAutoFit/>
            </a:bodyPr>
            <a:lstStyle/>
            <a:p>
              <a:pPr marL="0" marR="0" lvl="0" indent="0" algn="l" defTabSz="609630" rtl="0" eaLnBrk="1" fontAlgn="auto" latinLnBrk="0" hangingPunct="1">
                <a:lnSpc>
                  <a:spcPct val="100000"/>
                </a:lnSpc>
                <a:spcBef>
                  <a:spcPts val="0"/>
                </a:spcBef>
                <a:spcAft>
                  <a:spcPts val="0"/>
                </a:spcAft>
                <a:buClrTx/>
                <a:buSzTx/>
                <a:buFontTx/>
                <a:buNone/>
                <a:tabLst/>
                <a:defRPr/>
              </a:pPr>
              <a:r>
                <a:rPr kumimoji="1" lang="zh-CN" altLang="en-US" sz="2000" b="0" i="0" u="none" strike="noStrike" kern="1200" cap="none" spc="0" normalizeH="0" baseline="0" noProof="0" dirty="0">
                  <a:ln>
                    <a:noFill/>
                  </a:ln>
                  <a:solidFill>
                    <a:srgbClr val="FFFFFF"/>
                  </a:solidFill>
                  <a:effectLst/>
                  <a:uLnTx/>
                  <a:uFillTx/>
                  <a:latin typeface="Century Gothic"/>
                  <a:ea typeface="微软雅黑"/>
                  <a:cs typeface="+mn-cs"/>
                </a:rPr>
                <a:t>继续推进技术成果商业化</a:t>
              </a:r>
            </a:p>
          </p:txBody>
        </p:sp>
        <p:sp>
          <p:nvSpPr>
            <p:cNvPr id="62" name="文本框 61"/>
            <p:cNvSpPr txBox="1"/>
            <p:nvPr/>
          </p:nvSpPr>
          <p:spPr>
            <a:xfrm>
              <a:off x="2460608" y="4121122"/>
              <a:ext cx="1018647" cy="461665"/>
            </a:xfrm>
            <a:prstGeom prst="rect">
              <a:avLst/>
            </a:prstGeom>
            <a:noFill/>
          </p:spPr>
          <p:txBody>
            <a:bodyPr wrap="square" rtlCol="0">
              <a:spAutoFit/>
            </a:bodyPr>
            <a:lstStyle/>
            <a:p>
              <a:pPr marL="0" marR="0" lvl="0" indent="0" algn="l" defTabSz="609630" rtl="0" eaLnBrk="1" fontAlgn="auto" latinLnBrk="0" hangingPunct="1">
                <a:lnSpc>
                  <a:spcPct val="100000"/>
                </a:lnSpc>
                <a:spcBef>
                  <a:spcPts val="0"/>
                </a:spcBef>
                <a:spcAft>
                  <a:spcPts val="0"/>
                </a:spcAft>
                <a:buClrTx/>
                <a:buSzTx/>
                <a:buFontTx/>
                <a:buNone/>
                <a:tabLst/>
                <a:defRPr/>
              </a:pPr>
              <a:r>
                <a:rPr kumimoji="1" lang="zh-CN" altLang="en-US" sz="2400" b="0" i="0" u="none" strike="noStrike" kern="1200" cap="none" spc="0" normalizeH="0" baseline="0" noProof="0" dirty="0">
                  <a:ln>
                    <a:noFill/>
                  </a:ln>
                  <a:solidFill>
                    <a:srgbClr val="FFFFFF"/>
                  </a:solidFill>
                  <a:effectLst/>
                  <a:uLnTx/>
                  <a:uFillTx/>
                  <a:latin typeface="Century Gothic"/>
                  <a:ea typeface="微软雅黑"/>
                  <a:cs typeface="+mn-cs"/>
                </a:rPr>
                <a:t>法案</a:t>
              </a:r>
            </a:p>
          </p:txBody>
        </p:sp>
        <p:sp>
          <p:nvSpPr>
            <p:cNvPr id="63" name="文本框 62">
              <a:extLst>
                <a:ext uri="{FF2B5EF4-FFF2-40B4-BE49-F238E27FC236}">
                  <a16:creationId xmlns:a16="http://schemas.microsoft.com/office/drawing/2014/main" id="{0171293B-5FE3-48F9-8B59-886BF599AE02}"/>
                </a:ext>
              </a:extLst>
            </p:cNvPr>
            <p:cNvSpPr txBox="1"/>
            <p:nvPr/>
          </p:nvSpPr>
          <p:spPr>
            <a:xfrm>
              <a:off x="7221319" y="3368069"/>
              <a:ext cx="4908860"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000000"/>
                  </a:solidFill>
                  <a:effectLst/>
                  <a:uLnTx/>
                  <a:uFillTx/>
                  <a:latin typeface="微软雅黑"/>
                  <a:ea typeface="微软雅黑"/>
                  <a:cs typeface="+mn-cs"/>
                </a:rPr>
                <a:t>《</a:t>
              </a:r>
              <a:r>
                <a:rPr kumimoji="0" lang="zh-CN" altLang="en-US" sz="2000" b="1" i="0" u="none" strike="noStrike" kern="1200" cap="none" spc="0" normalizeH="0" baseline="0" noProof="0" dirty="0">
                  <a:ln>
                    <a:noFill/>
                  </a:ln>
                  <a:solidFill>
                    <a:srgbClr val="000000"/>
                  </a:solidFill>
                  <a:effectLst/>
                  <a:uLnTx/>
                  <a:uFillTx/>
                  <a:latin typeface="微软雅黑"/>
                  <a:ea typeface="微软雅黑"/>
                  <a:cs typeface="+mn-cs"/>
                </a:rPr>
                <a:t>美国技术杰出法</a:t>
              </a:r>
              <a:r>
                <a:rPr kumimoji="0" lang="en-US" altLang="zh-CN" sz="2000" b="1" i="0" u="none" strike="noStrike" kern="1200" cap="none" spc="0" normalizeH="0" baseline="0" noProof="0" dirty="0">
                  <a:ln>
                    <a:noFill/>
                  </a:ln>
                  <a:solidFill>
                    <a:srgbClr val="000000"/>
                  </a:solidFill>
                  <a:effectLst/>
                  <a:uLnTx/>
                  <a:uFillTx/>
                  <a:latin typeface="微软雅黑"/>
                  <a:ea typeface="微软雅黑"/>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000000"/>
                  </a:solidFill>
                  <a:effectLst/>
                  <a:uLnTx/>
                  <a:uFillTx/>
                  <a:latin typeface="微软雅黑"/>
                  <a:ea typeface="微软雅黑"/>
                  <a:cs typeface="+mn-cs"/>
                </a:rPr>
                <a:t>《</a:t>
              </a:r>
              <a:r>
                <a:rPr kumimoji="0" lang="zh-CN" altLang="en-US" sz="2000" b="1" i="0" u="none" strike="noStrike" kern="1200" cap="none" spc="0" normalizeH="0" baseline="0" noProof="0" dirty="0">
                  <a:ln>
                    <a:noFill/>
                  </a:ln>
                  <a:solidFill>
                    <a:srgbClr val="000000"/>
                  </a:solidFill>
                  <a:effectLst/>
                  <a:uLnTx/>
                  <a:uFillTx/>
                  <a:latin typeface="微软雅黑"/>
                  <a:ea typeface="微软雅黑"/>
                  <a:cs typeface="+mn-cs"/>
                </a:rPr>
                <a:t>国家技术转化与进展法</a:t>
              </a:r>
              <a:r>
                <a:rPr kumimoji="0" lang="en-US" altLang="zh-CN" sz="2000" b="1" i="0" u="none" strike="noStrike" kern="1200" cap="none" spc="0" normalizeH="0" baseline="0" noProof="0" dirty="0">
                  <a:ln>
                    <a:noFill/>
                  </a:ln>
                  <a:solidFill>
                    <a:srgbClr val="000000"/>
                  </a:solidFill>
                  <a:effectLst/>
                  <a:uLnTx/>
                  <a:uFillTx/>
                  <a:latin typeface="微软雅黑"/>
                  <a:ea typeface="微软雅黑"/>
                  <a:cs typeface="+mn-cs"/>
                </a:rPr>
                <a:t>》</a:t>
              </a:r>
              <a:endParaRPr kumimoji="0" lang="zh-CN" altLang="en-US" sz="2000" b="1" i="0" u="none" strike="noStrike" kern="1200" cap="none" spc="0" normalizeH="0" baseline="0" noProof="0" dirty="0">
                <a:ln>
                  <a:noFill/>
                </a:ln>
                <a:solidFill>
                  <a:srgbClr val="000000"/>
                </a:solidFill>
                <a:effectLst/>
                <a:uLnTx/>
                <a:uFillTx/>
                <a:latin typeface="微软雅黑"/>
                <a:ea typeface="微软雅黑"/>
                <a:cs typeface="+mn-cs"/>
              </a:endParaRPr>
            </a:p>
          </p:txBody>
        </p:sp>
      </p:grpSp>
      <p:grpSp>
        <p:nvGrpSpPr>
          <p:cNvPr id="7" name="组合 6"/>
          <p:cNvGrpSpPr/>
          <p:nvPr/>
        </p:nvGrpSpPr>
        <p:grpSpPr>
          <a:xfrm>
            <a:off x="1908889" y="2335864"/>
            <a:ext cx="6681482" cy="1514057"/>
            <a:chOff x="1908889" y="2335864"/>
            <a:chExt cx="6681482" cy="1514057"/>
          </a:xfrm>
        </p:grpSpPr>
        <p:sp>
          <p:nvSpPr>
            <p:cNvPr id="54" name="右箭头 53"/>
            <p:cNvSpPr/>
            <p:nvPr/>
          </p:nvSpPr>
          <p:spPr>
            <a:xfrm>
              <a:off x="2897239" y="2643235"/>
              <a:ext cx="3925229" cy="724834"/>
            </a:xfrm>
            <a:prstGeom prst="rightArrow">
              <a:avLst>
                <a:gd name="adj1" fmla="val 67698"/>
                <a:gd name="adj2" fmla="val 47488"/>
              </a:avLst>
            </a:prstGeom>
            <a:solidFill>
              <a:srgbClr val="565F69"/>
            </a:solidFill>
            <a:ln w="9525" cap="flat" cmpd="sng" algn="ctr">
              <a:noFill/>
              <a:prstDash val="solid"/>
            </a:ln>
            <a:effectLst>
              <a:outerShdw blurRad="50800" dist="38100" dir="2700000" algn="tl" rotWithShape="0">
                <a:prstClr val="black">
                  <a:alpha val="40000"/>
                </a:prstClr>
              </a:outerShdw>
            </a:effectLst>
          </p:spPr>
          <p:txBody>
            <a:bodyPr rtlCol="0" anchor="ctr"/>
            <a:lstStyle/>
            <a:p>
              <a:pPr marL="0" marR="0" lvl="0" indent="0" algn="ctr" defTabSz="609630" rtl="0" eaLnBrk="1" fontAlgn="auto" latinLnBrk="0" hangingPunct="1">
                <a:lnSpc>
                  <a:spcPct val="100000"/>
                </a:lnSpc>
                <a:spcBef>
                  <a:spcPts val="0"/>
                </a:spcBef>
                <a:spcAft>
                  <a:spcPts val="0"/>
                </a:spcAft>
                <a:buClrTx/>
                <a:buSzTx/>
                <a:buFontTx/>
                <a:buNone/>
                <a:tabLst/>
                <a:defRPr/>
              </a:pPr>
              <a:endParaRPr kumimoji="1" lang="zh-CN" altLang="en-US" sz="3200" b="0" i="0" u="none" strike="noStrike" kern="0" cap="none" spc="0" normalizeH="0" baseline="0" noProof="0">
                <a:ln>
                  <a:noFill/>
                </a:ln>
                <a:solidFill>
                  <a:srgbClr val="404040"/>
                </a:solidFill>
                <a:effectLst/>
                <a:uLnTx/>
                <a:uFillTx/>
                <a:latin typeface="Century Gothic"/>
                <a:ea typeface="微软雅黑" panose="020B0503020204020204" pitchFamily="34" charset="-122"/>
                <a:cs typeface="+mn-cs"/>
              </a:endParaRPr>
            </a:p>
          </p:txBody>
        </p:sp>
        <p:grpSp>
          <p:nvGrpSpPr>
            <p:cNvPr id="55" name="组 29"/>
            <p:cNvGrpSpPr/>
            <p:nvPr/>
          </p:nvGrpSpPr>
          <p:grpSpPr>
            <a:xfrm>
              <a:off x="1908889" y="2762028"/>
              <a:ext cx="1929976" cy="1087893"/>
              <a:chOff x="749689" y="3201184"/>
              <a:chExt cx="3007575" cy="1137610"/>
            </a:xfrm>
          </p:grpSpPr>
          <p:sp>
            <p:nvSpPr>
              <p:cNvPr id="56" name="罐形 33"/>
              <p:cNvSpPr/>
              <p:nvPr/>
            </p:nvSpPr>
            <p:spPr>
              <a:xfrm>
                <a:off x="749689" y="3201184"/>
                <a:ext cx="3007575" cy="1137610"/>
              </a:xfrm>
              <a:prstGeom prst="can">
                <a:avLst>
                  <a:gd name="adj" fmla="val 50000"/>
                </a:avLst>
              </a:prstGeom>
              <a:solidFill>
                <a:srgbClr val="565F69"/>
              </a:solidFill>
              <a:ln w="9525" cap="flat" cmpd="sng" algn="ctr">
                <a:noFill/>
                <a:prstDash val="solid"/>
              </a:ln>
              <a:effectLst>
                <a:outerShdw blurRad="40000" dist="23000" dir="5400000" rotWithShape="0">
                  <a:srgbClr val="000000">
                    <a:alpha val="35000"/>
                  </a:srgbClr>
                </a:outerShdw>
              </a:effectLst>
            </p:spPr>
            <p:txBody>
              <a:bodyPr rtlCol="0" anchor="ctr"/>
              <a:lstStyle/>
              <a:p>
                <a:pPr marL="0" marR="0" lvl="0" indent="0" algn="ctr" defTabSz="609630" rtl="0" eaLnBrk="1" fontAlgn="auto" latinLnBrk="0" hangingPunct="1">
                  <a:lnSpc>
                    <a:spcPct val="100000"/>
                  </a:lnSpc>
                  <a:spcBef>
                    <a:spcPts val="0"/>
                  </a:spcBef>
                  <a:spcAft>
                    <a:spcPts val="0"/>
                  </a:spcAft>
                  <a:buClrTx/>
                  <a:buSzTx/>
                  <a:buFontTx/>
                  <a:buNone/>
                  <a:tabLst/>
                  <a:defRPr/>
                </a:pPr>
                <a:endParaRPr kumimoji="1" lang="zh-CN" altLang="en-US" sz="3200" b="0" i="0" u="none" strike="noStrike" kern="0" cap="none" spc="0" normalizeH="0" baseline="0" noProof="0">
                  <a:ln>
                    <a:noFill/>
                  </a:ln>
                  <a:solidFill>
                    <a:srgbClr val="404040"/>
                  </a:solidFill>
                  <a:effectLst/>
                  <a:uLnTx/>
                  <a:uFillTx/>
                  <a:latin typeface="Century Gothic"/>
                  <a:ea typeface="微软雅黑" panose="020B0503020204020204" pitchFamily="34" charset="-122"/>
                  <a:cs typeface="+mn-cs"/>
                </a:endParaRPr>
              </a:p>
            </p:txBody>
          </p:sp>
          <p:sp>
            <p:nvSpPr>
              <p:cNvPr id="57" name="椭圆 56"/>
              <p:cNvSpPr/>
              <p:nvPr/>
            </p:nvSpPr>
            <p:spPr>
              <a:xfrm>
                <a:off x="1464099" y="3337344"/>
                <a:ext cx="1578756" cy="300896"/>
              </a:xfrm>
              <a:prstGeom prst="ellipse">
                <a:avLst/>
              </a:prstGeom>
              <a:solidFill>
                <a:srgbClr val="565F69">
                  <a:lumMod val="50000"/>
                </a:srgbClr>
              </a:solidFill>
              <a:ln w="9525" cap="flat" cmpd="sng" algn="ctr">
                <a:noFill/>
                <a:prstDash val="solid"/>
              </a:ln>
              <a:effectLst/>
            </p:spPr>
            <p:txBody>
              <a:bodyPr rtlCol="0" anchor="ctr"/>
              <a:lstStyle/>
              <a:p>
                <a:pPr marL="0" marR="0" lvl="0" indent="0" algn="ctr" defTabSz="609630" rtl="0" eaLnBrk="1" fontAlgn="auto" latinLnBrk="0" hangingPunct="1">
                  <a:lnSpc>
                    <a:spcPct val="100000"/>
                  </a:lnSpc>
                  <a:spcBef>
                    <a:spcPts val="0"/>
                  </a:spcBef>
                  <a:spcAft>
                    <a:spcPts val="0"/>
                  </a:spcAft>
                  <a:buClrTx/>
                  <a:buSzTx/>
                  <a:buFontTx/>
                  <a:buNone/>
                  <a:tabLst/>
                  <a:defRPr/>
                </a:pPr>
                <a:endParaRPr kumimoji="1" lang="zh-CN" altLang="en-US" sz="3200" b="0" i="0" u="none" strike="noStrike" kern="0" cap="none" spc="0" normalizeH="0" baseline="0" noProof="0">
                  <a:ln>
                    <a:noFill/>
                  </a:ln>
                  <a:solidFill>
                    <a:srgbClr val="404040"/>
                  </a:solidFill>
                  <a:effectLst/>
                  <a:uLnTx/>
                  <a:uFillTx/>
                  <a:latin typeface="Century Gothic"/>
                  <a:ea typeface="微软雅黑" panose="020B0503020204020204" pitchFamily="34" charset="-122"/>
                  <a:cs typeface="+mn-cs"/>
                </a:endParaRPr>
              </a:p>
            </p:txBody>
          </p:sp>
        </p:grpSp>
        <p:sp>
          <p:nvSpPr>
            <p:cNvPr id="60" name="文本框 59"/>
            <p:cNvSpPr txBox="1"/>
            <p:nvPr/>
          </p:nvSpPr>
          <p:spPr>
            <a:xfrm>
              <a:off x="3686506" y="2877613"/>
              <a:ext cx="2524176" cy="400110"/>
            </a:xfrm>
            <a:prstGeom prst="rect">
              <a:avLst/>
            </a:prstGeom>
            <a:noFill/>
          </p:spPr>
          <p:txBody>
            <a:bodyPr wrap="square" rtlCol="0">
              <a:spAutoFit/>
            </a:bodyPr>
            <a:lstStyle/>
            <a:p>
              <a:pPr marL="0" marR="0" lvl="0" indent="0" algn="l" defTabSz="609630" rtl="0" eaLnBrk="1" fontAlgn="auto" latinLnBrk="0" hangingPunct="1">
                <a:lnSpc>
                  <a:spcPct val="100000"/>
                </a:lnSpc>
                <a:spcBef>
                  <a:spcPts val="0"/>
                </a:spcBef>
                <a:spcAft>
                  <a:spcPts val="0"/>
                </a:spcAft>
                <a:buClrTx/>
                <a:buSzTx/>
                <a:buFontTx/>
                <a:buNone/>
                <a:tabLst/>
                <a:defRPr/>
              </a:pPr>
              <a:r>
                <a:rPr kumimoji="1" lang="zh-CN" altLang="en-US" sz="2000" b="0" i="0" u="none" strike="noStrike" kern="1200" cap="none" spc="0" normalizeH="0" baseline="0" noProof="0" dirty="0">
                  <a:ln>
                    <a:noFill/>
                  </a:ln>
                  <a:solidFill>
                    <a:srgbClr val="FFFFFF"/>
                  </a:solidFill>
                  <a:effectLst/>
                  <a:uLnTx/>
                  <a:uFillTx/>
                  <a:latin typeface="Century Gothic"/>
                  <a:ea typeface="微软雅黑"/>
                  <a:cs typeface="+mn-cs"/>
                </a:rPr>
                <a:t>科学政策的总统宣言</a:t>
              </a:r>
            </a:p>
          </p:txBody>
        </p:sp>
        <p:sp>
          <p:nvSpPr>
            <p:cNvPr id="61" name="文本框 60"/>
            <p:cNvSpPr txBox="1"/>
            <p:nvPr/>
          </p:nvSpPr>
          <p:spPr>
            <a:xfrm>
              <a:off x="2460608" y="3341246"/>
              <a:ext cx="1018647" cy="461665"/>
            </a:xfrm>
            <a:prstGeom prst="rect">
              <a:avLst/>
            </a:prstGeom>
            <a:noFill/>
          </p:spPr>
          <p:txBody>
            <a:bodyPr wrap="square" rtlCol="0">
              <a:spAutoFit/>
            </a:bodyPr>
            <a:lstStyle/>
            <a:p>
              <a:pPr marL="0" marR="0" lvl="0" indent="0" algn="l" defTabSz="609630" rtl="0" eaLnBrk="1" fontAlgn="auto" latinLnBrk="0" hangingPunct="1">
                <a:lnSpc>
                  <a:spcPct val="100000"/>
                </a:lnSpc>
                <a:spcBef>
                  <a:spcPts val="0"/>
                </a:spcBef>
                <a:spcAft>
                  <a:spcPts val="0"/>
                </a:spcAft>
                <a:buClrTx/>
                <a:buSzTx/>
                <a:buFontTx/>
                <a:buNone/>
                <a:tabLst/>
                <a:defRPr/>
              </a:pPr>
              <a:r>
                <a:rPr kumimoji="1" lang="zh-CN" altLang="en-US" sz="2400" b="0" i="0" u="none" strike="noStrike" kern="1200" cap="none" spc="0" normalizeH="0" baseline="0" noProof="0" dirty="0">
                  <a:ln>
                    <a:noFill/>
                  </a:ln>
                  <a:solidFill>
                    <a:srgbClr val="FFFFFF"/>
                  </a:solidFill>
                  <a:effectLst/>
                  <a:uLnTx/>
                  <a:uFillTx/>
                  <a:latin typeface="Century Gothic"/>
                  <a:ea typeface="微软雅黑"/>
                  <a:cs typeface="+mn-cs"/>
                </a:rPr>
                <a:t>政府</a:t>
              </a:r>
            </a:p>
          </p:txBody>
        </p:sp>
        <p:pic>
          <p:nvPicPr>
            <p:cNvPr id="6" name="图片 5">
              <a:extLst>
                <a:ext uri="{FF2B5EF4-FFF2-40B4-BE49-F238E27FC236}">
                  <a16:creationId xmlns:a16="http://schemas.microsoft.com/office/drawing/2014/main" id="{D75D3D7B-3A4F-494C-8D83-550F7053DC5F}"/>
                </a:ext>
              </a:extLst>
            </p:cNvPr>
            <p:cNvPicPr>
              <a:picLocks noChangeAspect="1"/>
            </p:cNvPicPr>
            <p:nvPr/>
          </p:nvPicPr>
          <p:blipFill rotWithShape="1">
            <a:blip r:embed="rId5"/>
            <a:srcRect r="-1625" b="11222"/>
            <a:stretch/>
          </p:blipFill>
          <p:spPr>
            <a:xfrm>
              <a:off x="7055206" y="2352431"/>
              <a:ext cx="811976" cy="930992"/>
            </a:xfrm>
            <a:prstGeom prst="rect">
              <a:avLst/>
            </a:prstGeom>
          </p:spPr>
        </p:pic>
        <p:pic>
          <p:nvPicPr>
            <p:cNvPr id="4" name="图片 3"/>
            <p:cNvPicPr>
              <a:picLocks noChangeAspect="1"/>
            </p:cNvPicPr>
            <p:nvPr/>
          </p:nvPicPr>
          <p:blipFill>
            <a:blip r:embed="rId6"/>
            <a:stretch>
              <a:fillRect/>
            </a:stretch>
          </p:blipFill>
          <p:spPr>
            <a:xfrm>
              <a:off x="7935811" y="2335864"/>
              <a:ext cx="654560" cy="942566"/>
            </a:xfrm>
            <a:prstGeom prst="rect">
              <a:avLst/>
            </a:prstGeom>
          </p:spPr>
        </p:pic>
      </p:grpSp>
    </p:spTree>
    <p:custDataLst>
      <p:tags r:id="rId1"/>
    </p:custDataLst>
    <p:extLst>
      <p:ext uri="{BB962C8B-B14F-4D97-AF65-F5344CB8AC3E}">
        <p14:creationId xmlns:p14="http://schemas.microsoft.com/office/powerpoint/2010/main" val="2058039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1000"/>
                                        <p:tgtEl>
                                          <p:spTgt spid="8"/>
                                        </p:tgtEl>
                                      </p:cBhvr>
                                    </p:animEffect>
                                    <p:anim calcmode="lin" valueType="num">
                                      <p:cBhvr>
                                        <p:cTn id="15" dur="1000" fill="hold"/>
                                        <p:tgtEl>
                                          <p:spTgt spid="8"/>
                                        </p:tgtEl>
                                        <p:attrNameLst>
                                          <p:attrName>ppt_x</p:attrName>
                                        </p:attrNameLst>
                                      </p:cBhvr>
                                      <p:tavLst>
                                        <p:tav tm="0">
                                          <p:val>
                                            <p:strVal val="#ppt_x"/>
                                          </p:val>
                                        </p:tav>
                                        <p:tav tm="100000">
                                          <p:val>
                                            <p:strVal val="#ppt_x"/>
                                          </p:val>
                                        </p:tav>
                                      </p:tavLst>
                                    </p:anim>
                                    <p:anim calcmode="lin" valueType="num">
                                      <p:cBhvr>
                                        <p:cTn id="16"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1000"/>
                                        <p:tgtEl>
                                          <p:spTgt spid="9"/>
                                        </p:tgtEl>
                                      </p:cBhvr>
                                    </p:animEffect>
                                    <p:anim calcmode="lin" valueType="num">
                                      <p:cBhvr>
                                        <p:cTn id="22" dur="1000" fill="hold"/>
                                        <p:tgtEl>
                                          <p:spTgt spid="9"/>
                                        </p:tgtEl>
                                        <p:attrNameLst>
                                          <p:attrName>ppt_x</p:attrName>
                                        </p:attrNameLst>
                                      </p:cBhvr>
                                      <p:tavLst>
                                        <p:tav tm="0">
                                          <p:val>
                                            <p:strVal val="#ppt_x"/>
                                          </p:val>
                                        </p:tav>
                                        <p:tav tm="100000">
                                          <p:val>
                                            <p:strVal val="#ppt_x"/>
                                          </p:val>
                                        </p:tav>
                                      </p:tavLst>
                                    </p:anim>
                                    <p:anim calcmode="lin" valueType="num">
                                      <p:cBhvr>
                                        <p:cTn id="23"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1000"/>
                                        <p:tgtEl>
                                          <p:spTgt spid="10"/>
                                        </p:tgtEl>
                                      </p:cBhvr>
                                    </p:animEffect>
                                    <p:anim calcmode="lin" valueType="num">
                                      <p:cBhvr>
                                        <p:cTn id="29" dur="1000" fill="hold"/>
                                        <p:tgtEl>
                                          <p:spTgt spid="10"/>
                                        </p:tgtEl>
                                        <p:attrNameLst>
                                          <p:attrName>ppt_x</p:attrName>
                                        </p:attrNameLst>
                                      </p:cBhvr>
                                      <p:tavLst>
                                        <p:tav tm="0">
                                          <p:val>
                                            <p:strVal val="#ppt_x"/>
                                          </p:val>
                                        </p:tav>
                                        <p:tav tm="100000">
                                          <p:val>
                                            <p:strVal val="#ppt_x"/>
                                          </p:val>
                                        </p:tav>
                                      </p:tavLst>
                                    </p:anim>
                                    <p:anim calcmode="lin" valueType="num">
                                      <p:cBhvr>
                                        <p:cTn id="30"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OTHERS"/>
  <p:tag name="ID" val="553512"/>
</p:tagLst>
</file>

<file path=ppt/tags/tag10.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ENTRY"/>
  <p:tag name="ID" val="553512"/>
  <p:tag name="MH_ORDER" val="4"/>
</p:tagLst>
</file>

<file path=ppt/tags/tag11.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OTHERS"/>
  <p:tag name="ID" val="553512"/>
</p:tagLst>
</file>

<file path=ppt/tags/tag12.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OTHERS"/>
  <p:tag name="ID" val="553512"/>
</p:tagLst>
</file>

<file path=ppt/tags/tag13.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NUMBER"/>
  <p:tag name="ID" val="553512"/>
  <p:tag name="MH_ORDER" val="3"/>
</p:tagLst>
</file>

<file path=ppt/tags/tag14.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ENTRY"/>
  <p:tag name="ID" val="553512"/>
  <p:tag name="MH_ORDER" val="3"/>
</p:tagLst>
</file>

<file path=ppt/tags/tag15.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NUMBER"/>
  <p:tag name="ID" val="553512"/>
  <p:tag name="MH_ORDER" val="1"/>
</p:tagLst>
</file>

<file path=ppt/tags/tag16.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ENTRY"/>
  <p:tag name="ID" val="553512"/>
  <p:tag name="MH_ORDER" val="1"/>
</p:tagLst>
</file>

<file path=ppt/tags/tag17.xml><?xml version="1.0" encoding="utf-8"?>
<p:tagLst xmlns:a="http://schemas.openxmlformats.org/drawingml/2006/main" xmlns:r="http://schemas.openxmlformats.org/officeDocument/2006/relationships" xmlns:p="http://schemas.openxmlformats.org/presentationml/2006/main">
  <p:tag name="TIMING" val="|11.5|19.2|15"/>
</p:tagLst>
</file>

<file path=ppt/tags/tag18.xml><?xml version="1.0" encoding="utf-8"?>
<p:tagLst xmlns:a="http://schemas.openxmlformats.org/drawingml/2006/main" xmlns:r="http://schemas.openxmlformats.org/officeDocument/2006/relationships" xmlns:p="http://schemas.openxmlformats.org/presentationml/2006/main">
  <p:tag name="TIMING" val="|17.9|13.7|15.8|2.8|32.6|8.1"/>
</p:tagLst>
</file>

<file path=ppt/tags/tag19.xml><?xml version="1.0" encoding="utf-8"?>
<p:tagLst xmlns:a="http://schemas.openxmlformats.org/drawingml/2006/main" xmlns:r="http://schemas.openxmlformats.org/officeDocument/2006/relationships" xmlns:p="http://schemas.openxmlformats.org/presentationml/2006/main">
  <p:tag name="TIMING" val="|24.1|6|3.1|10.1"/>
</p:tagLst>
</file>

<file path=ppt/tags/tag2.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OTHERS"/>
  <p:tag name="ID" val="553512"/>
</p:tagLst>
</file>

<file path=ppt/tags/tag20.xml><?xml version="1.0" encoding="utf-8"?>
<p:tagLst xmlns:a="http://schemas.openxmlformats.org/drawingml/2006/main" xmlns:r="http://schemas.openxmlformats.org/officeDocument/2006/relationships" xmlns:p="http://schemas.openxmlformats.org/presentationml/2006/main">
  <p:tag name="TIMING" val="|13.8|7|6.3|6.6"/>
</p:tagLst>
</file>

<file path=ppt/tags/tag21.xml><?xml version="1.0" encoding="utf-8"?>
<p:tagLst xmlns:a="http://schemas.openxmlformats.org/drawingml/2006/main" xmlns:r="http://schemas.openxmlformats.org/officeDocument/2006/relationships" xmlns:p="http://schemas.openxmlformats.org/presentationml/2006/main">
  <p:tag name="TIMING" val="|16.9|1.1|1|0.8|7.2|25.1"/>
</p:tagLst>
</file>

<file path=ppt/tags/tag22.xml><?xml version="1.0" encoding="utf-8"?>
<p:tagLst xmlns:a="http://schemas.openxmlformats.org/drawingml/2006/main" xmlns:r="http://schemas.openxmlformats.org/officeDocument/2006/relationships" xmlns:p="http://schemas.openxmlformats.org/presentationml/2006/main">
  <p:tag name="TIMING" val="|3.7|15.6|20.6|35|7.6|11.9"/>
</p:tagLst>
</file>

<file path=ppt/tags/tag23.xml><?xml version="1.0" encoding="utf-8"?>
<p:tagLst xmlns:a="http://schemas.openxmlformats.org/drawingml/2006/main" xmlns:r="http://schemas.openxmlformats.org/officeDocument/2006/relationships" xmlns:p="http://schemas.openxmlformats.org/presentationml/2006/main">
  <p:tag name="TIMING" val="|7.8|1.4|0.9|0.2|0.1|1|0.7|38.4|4.5"/>
</p:tagLst>
</file>

<file path=ppt/tags/tag24.xml><?xml version="1.0" encoding="utf-8"?>
<p:tagLst xmlns:a="http://schemas.openxmlformats.org/drawingml/2006/main" xmlns:r="http://schemas.openxmlformats.org/officeDocument/2006/relationships" xmlns:p="http://schemas.openxmlformats.org/presentationml/2006/main">
  <p:tag name="TIMING" val="|0|19.3|8.2|26.1|7.2"/>
</p:tagLst>
</file>

<file path=ppt/tags/tag25.xml><?xml version="1.0" encoding="utf-8"?>
<p:tagLst xmlns:a="http://schemas.openxmlformats.org/drawingml/2006/main" xmlns:r="http://schemas.openxmlformats.org/officeDocument/2006/relationships" xmlns:p="http://schemas.openxmlformats.org/presentationml/2006/main">
  <p:tag name="TIMING" val="|14.9|0.6|0.4|0.6|7.2|7"/>
</p:tagLst>
</file>

<file path=ppt/tags/tag26.xml><?xml version="1.0" encoding="utf-8"?>
<p:tagLst xmlns:a="http://schemas.openxmlformats.org/drawingml/2006/main" xmlns:r="http://schemas.openxmlformats.org/officeDocument/2006/relationships" xmlns:p="http://schemas.openxmlformats.org/presentationml/2006/main">
  <p:tag name="TIMING" val="|36.5"/>
</p:tagLst>
</file>

<file path=ppt/tags/tag27.xml><?xml version="1.0" encoding="utf-8"?>
<p:tagLst xmlns:a="http://schemas.openxmlformats.org/drawingml/2006/main" xmlns:r="http://schemas.openxmlformats.org/officeDocument/2006/relationships" xmlns:p="http://schemas.openxmlformats.org/presentationml/2006/main">
  <p:tag name="TIMING" val="|8.2|0.7|2.2"/>
</p:tagLst>
</file>

<file path=ppt/tags/tag28.xml><?xml version="1.0" encoding="utf-8"?>
<p:tagLst xmlns:a="http://schemas.openxmlformats.org/drawingml/2006/main" xmlns:r="http://schemas.openxmlformats.org/officeDocument/2006/relationships" xmlns:p="http://schemas.openxmlformats.org/presentationml/2006/main">
  <p:tag name="TIMING" val="|3.5|2|1.9"/>
</p:tagLst>
</file>

<file path=ppt/tags/tag29.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OTHERS"/>
  <p:tag name="ID" val="553512"/>
</p:tagLst>
</file>

<file path=ppt/tags/tag3.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NUMBER"/>
  <p:tag name="ID" val="553512"/>
  <p:tag name="MH_ORDER" val="1"/>
</p:tagLst>
</file>

<file path=ppt/tags/tag30.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OTHERS"/>
  <p:tag name="ID" val="553512"/>
</p:tagLst>
</file>

<file path=ppt/tags/tag31.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NUMBER"/>
  <p:tag name="ID" val="553512"/>
  <p:tag name="MH_ORDER" val="1"/>
</p:tagLst>
</file>

<file path=ppt/tags/tag32.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ENTRY"/>
  <p:tag name="ID" val="553512"/>
  <p:tag name="MH_ORDER" val="1"/>
</p:tagLst>
</file>

<file path=ppt/tags/tag33.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NUMBER"/>
  <p:tag name="ID" val="553512"/>
  <p:tag name="MH_ORDER" val="3"/>
</p:tagLst>
</file>

<file path=ppt/tags/tag34.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ENTRY"/>
  <p:tag name="ID" val="553512"/>
  <p:tag name="MH_ORDER" val="3"/>
</p:tagLst>
</file>

<file path=ppt/tags/tag4.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ENTRY"/>
  <p:tag name="ID" val="553512"/>
  <p:tag name="MH_ORDER" val="1"/>
</p:tagLst>
</file>

<file path=ppt/tags/tag5.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NUMBER"/>
  <p:tag name="ID" val="553512"/>
  <p:tag name="MH_ORDER" val="2"/>
</p:tagLst>
</file>

<file path=ppt/tags/tag6.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ENTRY"/>
  <p:tag name="ID" val="553512"/>
  <p:tag name="MH_ORDER" val="2"/>
</p:tagLst>
</file>

<file path=ppt/tags/tag7.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NUMBER"/>
  <p:tag name="ID" val="553512"/>
  <p:tag name="MH_ORDER" val="3"/>
</p:tagLst>
</file>

<file path=ppt/tags/tag8.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ENTRY"/>
  <p:tag name="ID" val="553512"/>
  <p:tag name="MH_ORDER" val="3"/>
</p:tagLst>
</file>

<file path=ppt/tags/tag9.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NUMBER"/>
  <p:tag name="ID" val="553512"/>
  <p:tag name="MH_ORDER" val="4"/>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rgbClr val="000000"/>
      </a:dk1>
      <a:lt1>
        <a:srgbClr val="FFFFFF"/>
      </a:lt1>
      <a:dk2>
        <a:srgbClr val="768395"/>
      </a:dk2>
      <a:lt2>
        <a:srgbClr val="F0F0F0"/>
      </a:lt2>
      <a:accent1>
        <a:srgbClr val="C80E00"/>
      </a:accent1>
      <a:accent2>
        <a:srgbClr val="FE9600"/>
      </a:accent2>
      <a:accent3>
        <a:srgbClr val="0578C9"/>
      </a:accent3>
      <a:accent4>
        <a:srgbClr val="FF7100"/>
      </a:accent4>
      <a:accent5>
        <a:srgbClr val="FE9D00"/>
      </a:accent5>
      <a:accent6>
        <a:srgbClr val="D93700"/>
      </a:accent6>
      <a:hlink>
        <a:srgbClr val="4472C4"/>
      </a:hlink>
      <a:folHlink>
        <a:srgbClr val="BFBFBF"/>
      </a:folHlink>
    </a:clrScheme>
    <a:fontScheme name="雅黑A">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主题​​">
  <a:themeElements>
    <a:clrScheme name="Office">
      <a:dk1>
        <a:srgbClr val="000000"/>
      </a:dk1>
      <a:lt1>
        <a:srgbClr val="FFFFFF"/>
      </a:lt1>
      <a:dk2>
        <a:srgbClr val="768395"/>
      </a:dk2>
      <a:lt2>
        <a:srgbClr val="F0F0F0"/>
      </a:lt2>
      <a:accent1>
        <a:srgbClr val="C80E00"/>
      </a:accent1>
      <a:accent2>
        <a:srgbClr val="FE9600"/>
      </a:accent2>
      <a:accent3>
        <a:srgbClr val="0578C9"/>
      </a:accent3>
      <a:accent4>
        <a:srgbClr val="FF7100"/>
      </a:accent4>
      <a:accent5>
        <a:srgbClr val="FE9D00"/>
      </a:accent5>
      <a:accent6>
        <a:srgbClr val="D93700"/>
      </a:accent6>
      <a:hlink>
        <a:srgbClr val="4472C4"/>
      </a:hlink>
      <a:folHlink>
        <a:srgbClr val="BFBFBF"/>
      </a:folHlink>
    </a:clrScheme>
    <a:fontScheme name="雅黑A">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rgbClr val="000000"/>
    </a:dk1>
    <a:lt1>
      <a:srgbClr val="FFFFFF"/>
    </a:lt1>
    <a:dk2>
      <a:srgbClr val="768395"/>
    </a:dk2>
    <a:lt2>
      <a:srgbClr val="F0F0F0"/>
    </a:lt2>
    <a:accent1>
      <a:srgbClr val="C80E00"/>
    </a:accent1>
    <a:accent2>
      <a:srgbClr val="FE9600"/>
    </a:accent2>
    <a:accent3>
      <a:srgbClr val="0578C9"/>
    </a:accent3>
    <a:accent4>
      <a:srgbClr val="FF7100"/>
    </a:accent4>
    <a:accent5>
      <a:srgbClr val="FE9D00"/>
    </a:accent5>
    <a:accent6>
      <a:srgbClr val="D93700"/>
    </a:accent6>
    <a:hlink>
      <a:srgbClr val="4472C4"/>
    </a:hlink>
    <a:folHlink>
      <a:srgbClr val="BFBFBF"/>
    </a:folHlink>
  </a:clrScheme>
</a:themeOverride>
</file>

<file path=ppt/theme/themeOverride2.xml><?xml version="1.0" encoding="utf-8"?>
<a:themeOverride xmlns:a="http://schemas.openxmlformats.org/drawingml/2006/main">
  <a:clrScheme name="Office">
    <a:dk1>
      <a:srgbClr val="000000"/>
    </a:dk1>
    <a:lt1>
      <a:srgbClr val="FFFFFF"/>
    </a:lt1>
    <a:dk2>
      <a:srgbClr val="768395"/>
    </a:dk2>
    <a:lt2>
      <a:srgbClr val="F0F0F0"/>
    </a:lt2>
    <a:accent1>
      <a:srgbClr val="C80E00"/>
    </a:accent1>
    <a:accent2>
      <a:srgbClr val="FE9600"/>
    </a:accent2>
    <a:accent3>
      <a:srgbClr val="0578C9"/>
    </a:accent3>
    <a:accent4>
      <a:srgbClr val="FF7100"/>
    </a:accent4>
    <a:accent5>
      <a:srgbClr val="FE9D00"/>
    </a:accent5>
    <a:accent6>
      <a:srgbClr val="D93700"/>
    </a:accent6>
    <a:hlink>
      <a:srgbClr val="4472C4"/>
    </a:hlink>
    <a:folHlink>
      <a:srgbClr val="BFBFBF"/>
    </a:folHlink>
  </a:clrScheme>
</a:themeOverride>
</file>

<file path=ppt/theme/themeOverride3.xml><?xml version="1.0" encoding="utf-8"?>
<a:themeOverride xmlns:a="http://schemas.openxmlformats.org/drawingml/2006/main">
  <a:clrScheme name="Office">
    <a:dk1>
      <a:srgbClr val="000000"/>
    </a:dk1>
    <a:lt1>
      <a:srgbClr val="FFFFFF"/>
    </a:lt1>
    <a:dk2>
      <a:srgbClr val="768395"/>
    </a:dk2>
    <a:lt2>
      <a:srgbClr val="F0F0F0"/>
    </a:lt2>
    <a:accent1>
      <a:srgbClr val="C80E00"/>
    </a:accent1>
    <a:accent2>
      <a:srgbClr val="FE9600"/>
    </a:accent2>
    <a:accent3>
      <a:srgbClr val="0578C9"/>
    </a:accent3>
    <a:accent4>
      <a:srgbClr val="FF7100"/>
    </a:accent4>
    <a:accent5>
      <a:srgbClr val="FE9D00"/>
    </a:accent5>
    <a:accent6>
      <a:srgbClr val="D93700"/>
    </a:accent6>
    <a:hlink>
      <a:srgbClr val="4472C4"/>
    </a:hlink>
    <a:folHlink>
      <a:srgbClr val="BFBFBF"/>
    </a:folHlink>
  </a:clrScheme>
</a:themeOverride>
</file>

<file path=ppt/theme/themeOverride4.xml><?xml version="1.0" encoding="utf-8"?>
<a:themeOverride xmlns:a="http://schemas.openxmlformats.org/drawingml/2006/main">
  <a:clrScheme name="Office">
    <a:dk1>
      <a:srgbClr val="000000"/>
    </a:dk1>
    <a:lt1>
      <a:srgbClr val="FFFFFF"/>
    </a:lt1>
    <a:dk2>
      <a:srgbClr val="768395"/>
    </a:dk2>
    <a:lt2>
      <a:srgbClr val="F0F0F0"/>
    </a:lt2>
    <a:accent1>
      <a:srgbClr val="C80E00"/>
    </a:accent1>
    <a:accent2>
      <a:srgbClr val="FE9600"/>
    </a:accent2>
    <a:accent3>
      <a:srgbClr val="0578C9"/>
    </a:accent3>
    <a:accent4>
      <a:srgbClr val="FF7100"/>
    </a:accent4>
    <a:accent5>
      <a:srgbClr val="FE9D00"/>
    </a:accent5>
    <a:accent6>
      <a:srgbClr val="D93700"/>
    </a:accent6>
    <a:hlink>
      <a:srgbClr val="4472C4"/>
    </a:hlink>
    <a:folHlink>
      <a:srgbClr val="BFBFBF"/>
    </a:folHlink>
  </a:clrScheme>
</a:themeOverride>
</file>

<file path=ppt/theme/themeOverride5.xml><?xml version="1.0" encoding="utf-8"?>
<a:themeOverride xmlns:a="http://schemas.openxmlformats.org/drawingml/2006/main">
  <a:clrScheme name="Office">
    <a:dk1>
      <a:srgbClr val="000000"/>
    </a:dk1>
    <a:lt1>
      <a:srgbClr val="FFFFFF"/>
    </a:lt1>
    <a:dk2>
      <a:srgbClr val="768395"/>
    </a:dk2>
    <a:lt2>
      <a:srgbClr val="F0F0F0"/>
    </a:lt2>
    <a:accent1>
      <a:srgbClr val="C80E00"/>
    </a:accent1>
    <a:accent2>
      <a:srgbClr val="FE9600"/>
    </a:accent2>
    <a:accent3>
      <a:srgbClr val="0578C9"/>
    </a:accent3>
    <a:accent4>
      <a:srgbClr val="FF7100"/>
    </a:accent4>
    <a:accent5>
      <a:srgbClr val="FE9D00"/>
    </a:accent5>
    <a:accent6>
      <a:srgbClr val="D93700"/>
    </a:accent6>
    <a:hlink>
      <a:srgbClr val="4472C4"/>
    </a:hlink>
    <a:folHlink>
      <a:srgbClr val="BFBFBF"/>
    </a:folHlink>
  </a:clrScheme>
</a:themeOverride>
</file>

<file path=docProps/app.xml><?xml version="1.0" encoding="utf-8"?>
<Properties xmlns="http://schemas.openxmlformats.org/officeDocument/2006/extended-properties" xmlns:vt="http://schemas.openxmlformats.org/officeDocument/2006/docPropsVTypes">
  <TotalTime>240</TotalTime>
  <Words>6270</Words>
  <Application>Microsoft Office PowerPoint</Application>
  <PresentationFormat>宽屏</PresentationFormat>
  <Paragraphs>369</Paragraphs>
  <Slides>51</Slides>
  <Notes>16</Notes>
  <HiddenSlides>0</HiddenSlides>
  <MMClips>0</MMClips>
  <ScaleCrop>false</ScaleCrop>
  <HeadingPairs>
    <vt:vector size="6" baseType="variant">
      <vt:variant>
        <vt:lpstr>已用的字体</vt:lpstr>
      </vt:variant>
      <vt:variant>
        <vt:i4>9</vt:i4>
      </vt:variant>
      <vt:variant>
        <vt:lpstr>主题</vt:lpstr>
      </vt:variant>
      <vt:variant>
        <vt:i4>3</vt:i4>
      </vt:variant>
      <vt:variant>
        <vt:lpstr>幻灯片标题</vt:lpstr>
      </vt:variant>
      <vt:variant>
        <vt:i4>51</vt:i4>
      </vt:variant>
    </vt:vector>
  </HeadingPairs>
  <TitlesOfParts>
    <vt:vector size="63" baseType="lpstr">
      <vt:lpstr>等线</vt:lpstr>
      <vt:lpstr>等线 Light</vt:lpstr>
      <vt:lpstr>楷体</vt:lpstr>
      <vt:lpstr>微软雅黑</vt:lpstr>
      <vt:lpstr>Arial</vt:lpstr>
      <vt:lpstr>Calibri</vt:lpstr>
      <vt:lpstr>Century Gothic</vt:lpstr>
      <vt:lpstr>Impact</vt:lpstr>
      <vt:lpstr>Times New Roman</vt:lpstr>
      <vt:lpstr>Office 主题​​</vt:lpstr>
      <vt:lpstr>1_Office 主题​​</vt:lpstr>
      <vt:lpstr>2_Office 主题​​</vt:lpstr>
      <vt:lpstr>PowerPoint 演示文稿</vt:lpstr>
      <vt:lpstr>PowerPoint 演示文稿</vt:lpstr>
      <vt:lpstr>PowerPoint 演示文稿</vt:lpstr>
      <vt:lpstr>科技创新与法律管控</vt:lpstr>
      <vt:lpstr>1.技术创新需要法律管控</vt:lpstr>
      <vt:lpstr>科技与法律：现代文明的双翼</vt:lpstr>
      <vt:lpstr>美国科技创新法律发展史</vt:lpstr>
      <vt:lpstr>美国科技创新法律发展史</vt:lpstr>
      <vt:lpstr>美国科技创新法律发展史</vt:lpstr>
      <vt:lpstr>2.科技创新对法律管控的挑战与提问</vt:lpstr>
      <vt:lpstr>理念层面的冲突</vt:lpstr>
      <vt:lpstr>理念层面的冲突</vt:lpstr>
      <vt:lpstr>理念层面的冲突</vt:lpstr>
      <vt:lpstr>科技创新呼唤完善法律</vt:lpstr>
      <vt:lpstr>1.人工智能的著作权</vt:lpstr>
      <vt:lpstr>PowerPoint 演示文稿</vt:lpstr>
      <vt:lpstr>PowerPoint 演示文稿</vt:lpstr>
      <vt:lpstr>PowerPoint 演示文稿</vt:lpstr>
      <vt:lpstr>著作权法以外人工智能生成物可能的法律保护途径</vt:lpstr>
      <vt:lpstr>2.人工智能的法律人格</vt:lpstr>
      <vt:lpstr>PowerPoint 演示文稿</vt:lpstr>
      <vt:lpstr>PowerPoint 演示文稿</vt:lpstr>
      <vt:lpstr>民法典如何回应科技创新的诉求？</vt:lpstr>
      <vt:lpstr>1、正式确立了数据与网络虚拟财产两种新型财产权利</vt:lpstr>
      <vt:lpstr>2、确立了个人信息与隐私权的二元保护机制</vt:lpstr>
      <vt:lpstr>2、确立了个人信息与隐私权的二元保护机制</vt:lpstr>
      <vt:lpstr>2、确立了个人信息与隐私权的二元保护机制</vt:lpstr>
      <vt:lpstr>2、确立了个人信息与隐私权的二元保护机制</vt:lpstr>
      <vt:lpstr>3、对于信息技术所发展的新交易模式予以承认并进行相应的规范</vt:lpstr>
      <vt:lpstr>3、对于信息技术所发展的新交易模式予以承认并进行相应的规范</vt:lpstr>
      <vt:lpstr>4、增设知识产权侵权的惩罚性赔偿制度，加大知识产权保护力度</vt:lpstr>
      <vt:lpstr>5、通过完善技术合同促进科学技术的研发与技术成果的转化</vt:lpstr>
      <vt:lpstr>5、通过完善技术合同促进科学技术的研发与技术成果的转化</vt:lpstr>
      <vt:lpstr>5、通过完善技术合同促进科学技术的研发与技术成果的转化</vt:lpstr>
      <vt:lpstr>5、通过完善技术合同促进科学技术的研发与技术成果的转化</vt:lpstr>
      <vt:lpstr>6、完善网络侵权“避风港原则”，促进互联网健康发展</vt:lpstr>
      <vt:lpstr>6、完善网络侵权“避风港原则”，促进互联网健康发展</vt:lpstr>
      <vt:lpstr>7、敬畏生命伦理，确保生命科学的正确发展方向</vt:lpstr>
      <vt:lpstr>7、敬畏生命伦理，确保生命科学的正确发展方向</vt:lpstr>
      <vt:lpstr>7、敬畏生命伦理，确保生命科学的正确发展方向</vt:lpstr>
      <vt:lpstr>“技术向善”</vt:lpstr>
      <vt:lpstr>8、绿色科技实现人与自然的和谐发展</vt:lpstr>
      <vt:lpstr>8、绿色科技实现人与自然的和谐发展</vt:lpstr>
      <vt:lpstr>8、绿色科技实现人与自然的和谐发展</vt:lpstr>
      <vt:lpstr>民法典在实施过程中应当怎么做？</vt:lpstr>
      <vt:lpstr>1、实施民法典，要求更加准确的界定政府市场关系，更加严格的保障市场在科技创新资源配置中发挥决定性作用。</vt:lpstr>
      <vt:lpstr>2、实施民法典，要求更加平等地对待各类创新主体，更加切实地保护各类合法权益。 </vt:lpstr>
      <vt:lpstr>3、实施民法典，要求更加前瞻性的探索和实现新兴技术法律治理的规则创新。</vt:lpstr>
      <vt:lpstr>总结 科学技术与民法典的和谐乐章</vt:lpstr>
      <vt:lpstr>赫拉克利特：“看不见的和谐比看得见的和谐更美。”</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李 毅</dc:creator>
  <cp:lastModifiedBy>李 毅</cp:lastModifiedBy>
  <cp:revision>16</cp:revision>
  <dcterms:created xsi:type="dcterms:W3CDTF">2021-11-16T12:42:47Z</dcterms:created>
  <dcterms:modified xsi:type="dcterms:W3CDTF">2021-11-18T16:11:48Z</dcterms:modified>
</cp:coreProperties>
</file>